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448" r:id="rId5"/>
    <p:sldId id="2477" r:id="rId6"/>
    <p:sldId id="2476" r:id="rId7"/>
    <p:sldId id="2488" r:id="rId8"/>
    <p:sldId id="2478" r:id="rId9"/>
    <p:sldId id="2468" r:id="rId10"/>
    <p:sldId id="262" r:id="rId11"/>
    <p:sldId id="2484" r:id="rId12"/>
    <p:sldId id="2480" r:id="rId13"/>
    <p:sldId id="2483" r:id="rId14"/>
    <p:sldId id="2451" r:id="rId15"/>
    <p:sldId id="245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88"/>
          </p14:sldIdLst>
        </p14:section>
        <p14:section name="Intro material" id="{768B3C91-E877-413E-995D-115A021C66B1}">
          <p14:sldIdLst>
            <p14:sldId id="2478"/>
            <p14:sldId id="2468"/>
            <p14:sldId id="262"/>
            <p14:sldId id="2484"/>
            <p14:sldId id="2480"/>
          </p14:sldIdLst>
        </p14:section>
        <p14:section name="Project Prep" id="{93479193-71BF-41AA-9933-E2ED68D74220}">
          <p14:sldIdLst>
            <p14:sldId id="2483"/>
            <p14:sldId id="2451"/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14493B-E7B1-403C-A9AD-D03DCACC324F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8E329A1-2059-4A58-A0B2-91445E75038A}">
      <dgm:prSet/>
      <dgm:spPr/>
      <dgm:t>
        <a:bodyPr/>
        <a:lstStyle/>
        <a:p>
          <a:r>
            <a:rPr lang="en-US" b="1"/>
            <a:t>Previously we looked at small data</a:t>
          </a:r>
          <a:endParaRPr lang="en-US"/>
        </a:p>
      </dgm:t>
    </dgm:pt>
    <dgm:pt modelId="{5AED8C59-66A6-437A-B19D-3F5C75DB4E9C}" type="parTrans" cxnId="{08601A18-74D2-48D3-A6FC-28C17FC52C02}">
      <dgm:prSet/>
      <dgm:spPr/>
      <dgm:t>
        <a:bodyPr/>
        <a:lstStyle/>
        <a:p>
          <a:endParaRPr lang="en-US"/>
        </a:p>
      </dgm:t>
    </dgm:pt>
    <dgm:pt modelId="{768E7004-4E2B-47E1-89B4-FBE458B2159F}" type="sibTrans" cxnId="{08601A18-74D2-48D3-A6FC-28C17FC52C02}">
      <dgm:prSet/>
      <dgm:spPr/>
      <dgm:t>
        <a:bodyPr/>
        <a:lstStyle/>
        <a:p>
          <a:endParaRPr lang="en-US"/>
        </a:p>
      </dgm:t>
    </dgm:pt>
    <dgm:pt modelId="{F7207308-DCA3-448C-A0F1-2EF2163CD19E}">
      <dgm:prSet/>
      <dgm:spPr/>
      <dgm:t>
        <a:bodyPr/>
        <a:lstStyle/>
        <a:p>
          <a:r>
            <a:rPr lang="en-US"/>
            <a:t>1 account</a:t>
          </a:r>
        </a:p>
      </dgm:t>
    </dgm:pt>
    <dgm:pt modelId="{C72F85A6-5265-4A51-B3E6-93680C506F47}" type="parTrans" cxnId="{D277720D-73EC-493B-836C-F83DBA453428}">
      <dgm:prSet/>
      <dgm:spPr/>
      <dgm:t>
        <a:bodyPr/>
        <a:lstStyle/>
        <a:p>
          <a:endParaRPr lang="en-US"/>
        </a:p>
      </dgm:t>
    </dgm:pt>
    <dgm:pt modelId="{82B8692B-E68D-4552-924F-24DC7A9BC6B3}" type="sibTrans" cxnId="{D277720D-73EC-493B-836C-F83DBA453428}">
      <dgm:prSet/>
      <dgm:spPr/>
      <dgm:t>
        <a:bodyPr/>
        <a:lstStyle/>
        <a:p>
          <a:endParaRPr lang="en-US"/>
        </a:p>
      </dgm:t>
    </dgm:pt>
    <dgm:pt modelId="{26AC9D8C-C29C-4BCC-B0F0-8368A7EF30E7}">
      <dgm:prSet/>
      <dgm:spPr/>
      <dgm:t>
        <a:bodyPr/>
        <a:lstStyle/>
        <a:p>
          <a:r>
            <a:rPr lang="en-US"/>
            <a:t>1-2 end points</a:t>
          </a:r>
        </a:p>
      </dgm:t>
    </dgm:pt>
    <dgm:pt modelId="{41EA1866-3394-488F-A6D0-359FBE708C7A}" type="parTrans" cxnId="{84C39AF8-1950-479F-8269-8A1FD63E0494}">
      <dgm:prSet/>
      <dgm:spPr/>
      <dgm:t>
        <a:bodyPr/>
        <a:lstStyle/>
        <a:p>
          <a:endParaRPr lang="en-US"/>
        </a:p>
      </dgm:t>
    </dgm:pt>
    <dgm:pt modelId="{C8E4F647-661B-4E9C-9D12-4ECEE0541262}" type="sibTrans" cxnId="{84C39AF8-1950-479F-8269-8A1FD63E0494}">
      <dgm:prSet/>
      <dgm:spPr/>
      <dgm:t>
        <a:bodyPr/>
        <a:lstStyle/>
        <a:p>
          <a:endParaRPr lang="en-US"/>
        </a:p>
      </dgm:t>
    </dgm:pt>
    <dgm:pt modelId="{56834CAF-90A1-43C9-8ECE-B192D35C8D07}">
      <dgm:prSet/>
      <dgm:spPr/>
      <dgm:t>
        <a:bodyPr/>
        <a:lstStyle/>
        <a:p>
          <a:r>
            <a:rPr lang="en-US" b="1"/>
            <a:t>What if we wanted to get an idea of large trends?</a:t>
          </a:r>
          <a:endParaRPr lang="en-US"/>
        </a:p>
      </dgm:t>
    </dgm:pt>
    <dgm:pt modelId="{B011EE26-7ACF-4376-8903-A5F3CFC11B95}" type="parTrans" cxnId="{A4D9045D-AA18-453C-A891-3024A2AA230C}">
      <dgm:prSet/>
      <dgm:spPr/>
      <dgm:t>
        <a:bodyPr/>
        <a:lstStyle/>
        <a:p>
          <a:endParaRPr lang="en-US"/>
        </a:p>
      </dgm:t>
    </dgm:pt>
    <dgm:pt modelId="{E337384C-6CD8-461E-93CF-D9B66E28F8AE}" type="sibTrans" cxnId="{A4D9045D-AA18-453C-A891-3024A2AA230C}">
      <dgm:prSet/>
      <dgm:spPr/>
      <dgm:t>
        <a:bodyPr/>
        <a:lstStyle/>
        <a:p>
          <a:endParaRPr lang="en-US"/>
        </a:p>
      </dgm:t>
    </dgm:pt>
    <dgm:pt modelId="{C0D46EA8-5A26-4FCD-BD5D-D127835B6C8C}">
      <dgm:prSet/>
      <dgm:spPr/>
      <dgm:t>
        <a:bodyPr/>
        <a:lstStyle/>
        <a:p>
          <a:r>
            <a:rPr lang="en-US"/>
            <a:t>What champions are popular?</a:t>
          </a:r>
        </a:p>
      </dgm:t>
    </dgm:pt>
    <dgm:pt modelId="{CF262448-169E-494D-9470-A520C3B8087D}" type="parTrans" cxnId="{40F80429-9CD5-4FF8-82BC-2AB5A73B9A62}">
      <dgm:prSet/>
      <dgm:spPr/>
      <dgm:t>
        <a:bodyPr/>
        <a:lstStyle/>
        <a:p>
          <a:endParaRPr lang="en-US"/>
        </a:p>
      </dgm:t>
    </dgm:pt>
    <dgm:pt modelId="{F802C839-7327-4319-9B87-AE4D66FD628C}" type="sibTrans" cxnId="{40F80429-9CD5-4FF8-82BC-2AB5A73B9A62}">
      <dgm:prSet/>
      <dgm:spPr/>
      <dgm:t>
        <a:bodyPr/>
        <a:lstStyle/>
        <a:p>
          <a:endParaRPr lang="en-US"/>
        </a:p>
      </dgm:t>
    </dgm:pt>
    <dgm:pt modelId="{CC5719F3-2943-4518-BF4A-6D05761B7C5C}">
      <dgm:prSet/>
      <dgm:spPr/>
      <dgm:t>
        <a:bodyPr/>
        <a:lstStyle/>
        <a:p>
          <a:r>
            <a:rPr lang="en-US"/>
            <a:t>How are different roles represented in different ranks?</a:t>
          </a:r>
        </a:p>
      </dgm:t>
    </dgm:pt>
    <dgm:pt modelId="{8813145D-3CD1-4E1A-B1DF-90146B4ECDA3}" type="parTrans" cxnId="{A55E4A73-CD6B-4479-BCAA-34B20C144544}">
      <dgm:prSet/>
      <dgm:spPr/>
      <dgm:t>
        <a:bodyPr/>
        <a:lstStyle/>
        <a:p>
          <a:endParaRPr lang="en-US"/>
        </a:p>
      </dgm:t>
    </dgm:pt>
    <dgm:pt modelId="{5B679AD7-C07F-4157-BFB2-23CE4DF59454}" type="sibTrans" cxnId="{A55E4A73-CD6B-4479-BCAA-34B20C144544}">
      <dgm:prSet/>
      <dgm:spPr/>
      <dgm:t>
        <a:bodyPr/>
        <a:lstStyle/>
        <a:p>
          <a:endParaRPr lang="en-US"/>
        </a:p>
      </dgm:t>
    </dgm:pt>
    <dgm:pt modelId="{9704E4DA-15A8-45F5-8DE2-D52624E81964}">
      <dgm:prSet/>
      <dgm:spPr/>
      <dgm:t>
        <a:bodyPr/>
        <a:lstStyle/>
        <a:p>
          <a:r>
            <a:rPr lang="en-US"/>
            <a:t>Is there a new build?</a:t>
          </a:r>
        </a:p>
      </dgm:t>
    </dgm:pt>
    <dgm:pt modelId="{E83A3D85-2638-4A45-8E4D-5ABA8649981B}" type="parTrans" cxnId="{19149F62-2CA0-487A-8168-1637CA5E9405}">
      <dgm:prSet/>
      <dgm:spPr/>
      <dgm:t>
        <a:bodyPr/>
        <a:lstStyle/>
        <a:p>
          <a:endParaRPr lang="en-US"/>
        </a:p>
      </dgm:t>
    </dgm:pt>
    <dgm:pt modelId="{F8E88080-F6CC-4D80-AE7B-40DEBDEEFB87}" type="sibTrans" cxnId="{19149F62-2CA0-487A-8168-1637CA5E9405}">
      <dgm:prSet/>
      <dgm:spPr/>
      <dgm:t>
        <a:bodyPr/>
        <a:lstStyle/>
        <a:p>
          <a:endParaRPr lang="en-US"/>
        </a:p>
      </dgm:t>
    </dgm:pt>
    <dgm:pt modelId="{DAD5587B-9018-4FB0-AC56-4FA9AF48429D}">
      <dgm:prSet/>
      <dgm:spPr/>
      <dgm:t>
        <a:bodyPr/>
        <a:lstStyle/>
        <a:p>
          <a:r>
            <a:rPr lang="en-US" b="1"/>
            <a:t>This is a lot of data!</a:t>
          </a:r>
          <a:endParaRPr lang="en-US"/>
        </a:p>
      </dgm:t>
    </dgm:pt>
    <dgm:pt modelId="{FC966032-B859-4A19-9CAF-DAE89C291221}" type="parTrans" cxnId="{C287F62B-695E-4BA9-B8F1-E98CA22EF298}">
      <dgm:prSet/>
      <dgm:spPr/>
      <dgm:t>
        <a:bodyPr/>
        <a:lstStyle/>
        <a:p>
          <a:endParaRPr lang="en-US"/>
        </a:p>
      </dgm:t>
    </dgm:pt>
    <dgm:pt modelId="{7FAC53AC-03AE-4A8A-A7C0-5F70A3E08AA4}" type="sibTrans" cxnId="{C287F62B-695E-4BA9-B8F1-E98CA22EF298}">
      <dgm:prSet/>
      <dgm:spPr/>
      <dgm:t>
        <a:bodyPr/>
        <a:lstStyle/>
        <a:p>
          <a:endParaRPr lang="en-US"/>
        </a:p>
      </dgm:t>
    </dgm:pt>
    <dgm:pt modelId="{147AEEB1-60D2-467A-8DE4-485CD778F32B}">
      <dgm:prSet/>
      <dgm:spPr/>
      <dgm:t>
        <a:bodyPr/>
        <a:lstStyle/>
        <a:p>
          <a:r>
            <a:rPr lang="en-US" b="1" u="sng"/>
            <a:t>Just how big is this?</a:t>
          </a:r>
          <a:endParaRPr lang="en-US"/>
        </a:p>
      </dgm:t>
    </dgm:pt>
    <dgm:pt modelId="{57C69D88-6148-4826-B9F2-74B7B04400B2}" type="parTrans" cxnId="{D6C7D388-B51D-4913-A511-A319B8DBCA1F}">
      <dgm:prSet/>
      <dgm:spPr/>
      <dgm:t>
        <a:bodyPr/>
        <a:lstStyle/>
        <a:p>
          <a:endParaRPr lang="en-US"/>
        </a:p>
      </dgm:t>
    </dgm:pt>
    <dgm:pt modelId="{0BDF70FD-D0E4-4313-A075-E62865C5C2C3}" type="sibTrans" cxnId="{D6C7D388-B51D-4913-A511-A319B8DBCA1F}">
      <dgm:prSet/>
      <dgm:spPr/>
      <dgm:t>
        <a:bodyPr/>
        <a:lstStyle/>
        <a:p>
          <a:endParaRPr lang="en-US"/>
        </a:p>
      </dgm:t>
    </dgm:pt>
    <dgm:pt modelId="{5C370DEF-738F-47A0-AE95-E27C63B1C034}">
      <dgm:prSet/>
      <dgm:spPr/>
      <dgm:t>
        <a:bodyPr/>
        <a:lstStyle/>
        <a:p>
          <a:r>
            <a:rPr lang="en-US"/>
            <a:t>2020 World Championship peaked at </a:t>
          </a:r>
          <a:r>
            <a:rPr lang="en-US" b="1"/>
            <a:t>46,067,896 viewers</a:t>
          </a:r>
          <a:endParaRPr lang="en-US"/>
        </a:p>
      </dgm:t>
    </dgm:pt>
    <dgm:pt modelId="{BEA8EE7E-723E-4730-A2B6-DA98C60397EC}" type="parTrans" cxnId="{A203DDDA-354C-457F-9E6C-7A175FC1CF83}">
      <dgm:prSet/>
      <dgm:spPr/>
      <dgm:t>
        <a:bodyPr/>
        <a:lstStyle/>
        <a:p>
          <a:endParaRPr lang="en-US"/>
        </a:p>
      </dgm:t>
    </dgm:pt>
    <dgm:pt modelId="{F648894F-6011-4B16-8000-DBD7AD4E3122}" type="sibTrans" cxnId="{A203DDDA-354C-457F-9E6C-7A175FC1CF83}">
      <dgm:prSet/>
      <dgm:spPr/>
      <dgm:t>
        <a:bodyPr/>
        <a:lstStyle/>
        <a:p>
          <a:endParaRPr lang="en-US"/>
        </a:p>
      </dgm:t>
    </dgm:pt>
    <dgm:pt modelId="{F8236D69-C203-4341-855F-728DC0E4D74B}">
      <dgm:prSet/>
      <dgm:spPr/>
      <dgm:t>
        <a:bodyPr/>
        <a:lstStyle/>
        <a:p>
          <a:r>
            <a:rPr lang="en-US"/>
            <a:t>Getting the last 20 games for these players is </a:t>
          </a:r>
          <a:r>
            <a:rPr lang="en-US" b="1"/>
            <a:t>921 million games</a:t>
          </a:r>
          <a:endParaRPr lang="en-US"/>
        </a:p>
      </dgm:t>
    </dgm:pt>
    <dgm:pt modelId="{64277014-E624-4D1B-9546-1ADEB0CDA0E8}" type="parTrans" cxnId="{F61ABFCC-A763-484D-AD40-7E9219A26DEB}">
      <dgm:prSet/>
      <dgm:spPr/>
      <dgm:t>
        <a:bodyPr/>
        <a:lstStyle/>
        <a:p>
          <a:endParaRPr lang="en-US"/>
        </a:p>
      </dgm:t>
    </dgm:pt>
    <dgm:pt modelId="{B0814E1F-CF27-4A9C-B14D-B7A5C5D2245B}" type="sibTrans" cxnId="{F61ABFCC-A763-484D-AD40-7E9219A26DEB}">
      <dgm:prSet/>
      <dgm:spPr/>
      <dgm:t>
        <a:bodyPr/>
        <a:lstStyle/>
        <a:p>
          <a:endParaRPr lang="en-US"/>
        </a:p>
      </dgm:t>
    </dgm:pt>
    <dgm:pt modelId="{3E9F86F9-D55B-47C3-9B61-61E033CF99BF}">
      <dgm:prSet/>
      <dgm:spPr/>
      <dgm:t>
        <a:bodyPr/>
        <a:lstStyle/>
        <a:p>
          <a:r>
            <a:rPr lang="en-US" dirty="0"/>
            <a:t>1 match stat file takes up about 115 KB, storing the game data would take up </a:t>
          </a:r>
          <a:r>
            <a:rPr lang="en-US" b="1" dirty="0"/>
            <a:t>101,000 GB </a:t>
          </a:r>
          <a:endParaRPr lang="en-US" dirty="0"/>
        </a:p>
      </dgm:t>
    </dgm:pt>
    <dgm:pt modelId="{4EB6DC68-D044-445C-93F3-97B901321E5C}" type="parTrans" cxnId="{C0F56C01-65DC-4BAD-B73A-7D712C2ABF55}">
      <dgm:prSet/>
      <dgm:spPr/>
      <dgm:t>
        <a:bodyPr/>
        <a:lstStyle/>
        <a:p>
          <a:endParaRPr lang="en-US"/>
        </a:p>
      </dgm:t>
    </dgm:pt>
    <dgm:pt modelId="{09B597EA-54FE-4EAF-AABA-3BA99AB392D7}" type="sibTrans" cxnId="{C0F56C01-65DC-4BAD-B73A-7D712C2ABF55}">
      <dgm:prSet/>
      <dgm:spPr/>
      <dgm:t>
        <a:bodyPr/>
        <a:lstStyle/>
        <a:p>
          <a:endParaRPr lang="en-US"/>
        </a:p>
      </dgm:t>
    </dgm:pt>
    <dgm:pt modelId="{EBC09704-229C-4E0C-A9E1-1139A808229B}">
      <dgm:prSet/>
      <dgm:spPr/>
      <dgm:t>
        <a:bodyPr/>
        <a:lstStyle/>
        <a:p>
          <a:r>
            <a:rPr lang="en-US"/>
            <a:t>If each request takes 0.5 s, that will take </a:t>
          </a:r>
          <a:r>
            <a:rPr lang="en-US" b="1"/>
            <a:t>14.6 years</a:t>
          </a:r>
          <a:endParaRPr lang="en-US"/>
        </a:p>
      </dgm:t>
    </dgm:pt>
    <dgm:pt modelId="{7F69889F-FCE6-4613-A25F-590FA8D9F238}" type="parTrans" cxnId="{93BD60EC-2C7B-4D23-814E-9F0237DC53BF}">
      <dgm:prSet/>
      <dgm:spPr/>
      <dgm:t>
        <a:bodyPr/>
        <a:lstStyle/>
        <a:p>
          <a:endParaRPr lang="en-US"/>
        </a:p>
      </dgm:t>
    </dgm:pt>
    <dgm:pt modelId="{05F8C2ED-56F6-40EF-A1AA-D97924628B3E}" type="sibTrans" cxnId="{93BD60EC-2C7B-4D23-814E-9F0237DC53BF}">
      <dgm:prSet/>
      <dgm:spPr/>
      <dgm:t>
        <a:bodyPr/>
        <a:lstStyle/>
        <a:p>
          <a:endParaRPr lang="en-US"/>
        </a:p>
      </dgm:t>
    </dgm:pt>
    <dgm:pt modelId="{06720FA7-668D-4568-BC89-3C0DDE340CF4}" type="pres">
      <dgm:prSet presAssocID="{7614493B-E7B1-403C-A9AD-D03DCACC324F}" presName="linear" presStyleCnt="0">
        <dgm:presLayoutVars>
          <dgm:dir/>
          <dgm:animLvl val="lvl"/>
          <dgm:resizeHandles val="exact"/>
        </dgm:presLayoutVars>
      </dgm:prSet>
      <dgm:spPr/>
    </dgm:pt>
    <dgm:pt modelId="{9EBF3D04-8102-492B-B4FB-E7708F989396}" type="pres">
      <dgm:prSet presAssocID="{98E329A1-2059-4A58-A0B2-91445E75038A}" presName="parentLin" presStyleCnt="0"/>
      <dgm:spPr/>
    </dgm:pt>
    <dgm:pt modelId="{C731E0B0-14AE-4EC2-9DCE-B301B1EB781D}" type="pres">
      <dgm:prSet presAssocID="{98E329A1-2059-4A58-A0B2-91445E75038A}" presName="parentLeftMargin" presStyleLbl="node1" presStyleIdx="0" presStyleCnt="4"/>
      <dgm:spPr/>
    </dgm:pt>
    <dgm:pt modelId="{F8189B1D-80A8-4FEC-A909-561F02F97E99}" type="pres">
      <dgm:prSet presAssocID="{98E329A1-2059-4A58-A0B2-91445E75038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2A89AF4-93D3-456A-A418-8EA852C6604D}" type="pres">
      <dgm:prSet presAssocID="{98E329A1-2059-4A58-A0B2-91445E75038A}" presName="negativeSpace" presStyleCnt="0"/>
      <dgm:spPr/>
    </dgm:pt>
    <dgm:pt modelId="{8160132D-03B1-4BE5-926A-5761D30AD286}" type="pres">
      <dgm:prSet presAssocID="{98E329A1-2059-4A58-A0B2-91445E75038A}" presName="childText" presStyleLbl="conFgAcc1" presStyleIdx="0" presStyleCnt="4">
        <dgm:presLayoutVars>
          <dgm:bulletEnabled val="1"/>
        </dgm:presLayoutVars>
      </dgm:prSet>
      <dgm:spPr/>
    </dgm:pt>
    <dgm:pt modelId="{5DCD6005-A216-4624-9AF6-26FF35E6B875}" type="pres">
      <dgm:prSet presAssocID="{768E7004-4E2B-47E1-89B4-FBE458B2159F}" presName="spaceBetweenRectangles" presStyleCnt="0"/>
      <dgm:spPr/>
    </dgm:pt>
    <dgm:pt modelId="{CBBFC1B3-E6C2-4223-8F94-A2C88327D142}" type="pres">
      <dgm:prSet presAssocID="{56834CAF-90A1-43C9-8ECE-B192D35C8D07}" presName="parentLin" presStyleCnt="0"/>
      <dgm:spPr/>
    </dgm:pt>
    <dgm:pt modelId="{D9273D90-1C64-42F3-9F87-5842A7E9EAD6}" type="pres">
      <dgm:prSet presAssocID="{56834CAF-90A1-43C9-8ECE-B192D35C8D07}" presName="parentLeftMargin" presStyleLbl="node1" presStyleIdx="0" presStyleCnt="4"/>
      <dgm:spPr/>
    </dgm:pt>
    <dgm:pt modelId="{FBC7D71E-E385-4B62-AD20-E5362883D380}" type="pres">
      <dgm:prSet presAssocID="{56834CAF-90A1-43C9-8ECE-B192D35C8D0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21BE653-A54F-46CC-AD78-A5949CB93B0D}" type="pres">
      <dgm:prSet presAssocID="{56834CAF-90A1-43C9-8ECE-B192D35C8D07}" presName="negativeSpace" presStyleCnt="0"/>
      <dgm:spPr/>
    </dgm:pt>
    <dgm:pt modelId="{C69B755E-1D9F-44B1-B78D-E0ABE3C9F64A}" type="pres">
      <dgm:prSet presAssocID="{56834CAF-90A1-43C9-8ECE-B192D35C8D07}" presName="childText" presStyleLbl="conFgAcc1" presStyleIdx="1" presStyleCnt="4">
        <dgm:presLayoutVars>
          <dgm:bulletEnabled val="1"/>
        </dgm:presLayoutVars>
      </dgm:prSet>
      <dgm:spPr/>
    </dgm:pt>
    <dgm:pt modelId="{54C3DEC4-60BA-4A07-92E9-EBE413C4F00D}" type="pres">
      <dgm:prSet presAssocID="{E337384C-6CD8-461E-93CF-D9B66E28F8AE}" presName="spaceBetweenRectangles" presStyleCnt="0"/>
      <dgm:spPr/>
    </dgm:pt>
    <dgm:pt modelId="{73CB0CB4-2144-4AF3-8FDB-6C891CE68743}" type="pres">
      <dgm:prSet presAssocID="{DAD5587B-9018-4FB0-AC56-4FA9AF48429D}" presName="parentLin" presStyleCnt="0"/>
      <dgm:spPr/>
    </dgm:pt>
    <dgm:pt modelId="{F231D2D5-429B-441F-852E-2AEB1B966890}" type="pres">
      <dgm:prSet presAssocID="{DAD5587B-9018-4FB0-AC56-4FA9AF48429D}" presName="parentLeftMargin" presStyleLbl="node1" presStyleIdx="1" presStyleCnt="4"/>
      <dgm:spPr/>
    </dgm:pt>
    <dgm:pt modelId="{F26CAC18-E8FA-4F3B-BC12-9941C8DC42AD}" type="pres">
      <dgm:prSet presAssocID="{DAD5587B-9018-4FB0-AC56-4FA9AF4842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25873D1-2B83-4D8F-8957-109AAEF32932}" type="pres">
      <dgm:prSet presAssocID="{DAD5587B-9018-4FB0-AC56-4FA9AF48429D}" presName="negativeSpace" presStyleCnt="0"/>
      <dgm:spPr/>
    </dgm:pt>
    <dgm:pt modelId="{B1FC6225-CDDD-4B1F-98FD-BECFD6E1B440}" type="pres">
      <dgm:prSet presAssocID="{DAD5587B-9018-4FB0-AC56-4FA9AF48429D}" presName="childText" presStyleLbl="conFgAcc1" presStyleIdx="2" presStyleCnt="4">
        <dgm:presLayoutVars>
          <dgm:bulletEnabled val="1"/>
        </dgm:presLayoutVars>
      </dgm:prSet>
      <dgm:spPr/>
    </dgm:pt>
    <dgm:pt modelId="{4C99E2D2-FB07-40F2-B15A-10F324155B20}" type="pres">
      <dgm:prSet presAssocID="{7FAC53AC-03AE-4A8A-A7C0-5F70A3E08AA4}" presName="spaceBetweenRectangles" presStyleCnt="0"/>
      <dgm:spPr/>
    </dgm:pt>
    <dgm:pt modelId="{0BA626D4-DEB4-4231-A8A6-8EED8B19DED5}" type="pres">
      <dgm:prSet presAssocID="{147AEEB1-60D2-467A-8DE4-485CD778F32B}" presName="parentLin" presStyleCnt="0"/>
      <dgm:spPr/>
    </dgm:pt>
    <dgm:pt modelId="{0B582057-6519-47CC-84C0-F387F31C3C5B}" type="pres">
      <dgm:prSet presAssocID="{147AEEB1-60D2-467A-8DE4-485CD778F32B}" presName="parentLeftMargin" presStyleLbl="node1" presStyleIdx="2" presStyleCnt="4"/>
      <dgm:spPr/>
    </dgm:pt>
    <dgm:pt modelId="{A0898B06-A3D6-42FE-8557-9A44B7165036}" type="pres">
      <dgm:prSet presAssocID="{147AEEB1-60D2-467A-8DE4-485CD778F32B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7767A4F-80E9-41F4-81CA-D341DC48DAFD}" type="pres">
      <dgm:prSet presAssocID="{147AEEB1-60D2-467A-8DE4-485CD778F32B}" presName="negativeSpace" presStyleCnt="0"/>
      <dgm:spPr/>
    </dgm:pt>
    <dgm:pt modelId="{ECB2BC4C-4B96-4490-8623-73ADEAC3FB64}" type="pres">
      <dgm:prSet presAssocID="{147AEEB1-60D2-467A-8DE4-485CD778F32B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C0F56C01-65DC-4BAD-B73A-7D712C2ABF55}" srcId="{147AEEB1-60D2-467A-8DE4-485CD778F32B}" destId="{3E9F86F9-D55B-47C3-9B61-61E033CF99BF}" srcOrd="2" destOrd="0" parTransId="{4EB6DC68-D044-445C-93F3-97B901321E5C}" sibTransId="{09B597EA-54FE-4EAF-AABA-3BA99AB392D7}"/>
    <dgm:cxn modelId="{FBF5B605-8583-4F3A-AFE9-ACD7B071DDEC}" type="presOf" srcId="{9704E4DA-15A8-45F5-8DE2-D52624E81964}" destId="{C69B755E-1D9F-44B1-B78D-E0ABE3C9F64A}" srcOrd="0" destOrd="2" presId="urn:microsoft.com/office/officeart/2005/8/layout/list1"/>
    <dgm:cxn modelId="{7016CF07-D995-49DA-B13B-96D13BC05BDF}" type="presOf" srcId="{56834CAF-90A1-43C9-8ECE-B192D35C8D07}" destId="{D9273D90-1C64-42F3-9F87-5842A7E9EAD6}" srcOrd="0" destOrd="0" presId="urn:microsoft.com/office/officeart/2005/8/layout/list1"/>
    <dgm:cxn modelId="{4BE9070A-6BDC-4A82-8F36-60F40F8C55BB}" type="presOf" srcId="{F7207308-DCA3-448C-A0F1-2EF2163CD19E}" destId="{8160132D-03B1-4BE5-926A-5761D30AD286}" srcOrd="0" destOrd="0" presId="urn:microsoft.com/office/officeart/2005/8/layout/list1"/>
    <dgm:cxn modelId="{2E1E4F0B-5DE3-4470-8A7D-BC01243E79D3}" type="presOf" srcId="{DAD5587B-9018-4FB0-AC56-4FA9AF48429D}" destId="{F231D2D5-429B-441F-852E-2AEB1B966890}" srcOrd="0" destOrd="0" presId="urn:microsoft.com/office/officeart/2005/8/layout/list1"/>
    <dgm:cxn modelId="{D277720D-73EC-493B-836C-F83DBA453428}" srcId="{98E329A1-2059-4A58-A0B2-91445E75038A}" destId="{F7207308-DCA3-448C-A0F1-2EF2163CD19E}" srcOrd="0" destOrd="0" parTransId="{C72F85A6-5265-4A51-B3E6-93680C506F47}" sibTransId="{82B8692B-E68D-4552-924F-24DC7A9BC6B3}"/>
    <dgm:cxn modelId="{6D3FFE17-8CA8-443A-9987-D6B590782032}" type="presOf" srcId="{5C370DEF-738F-47A0-AE95-E27C63B1C034}" destId="{ECB2BC4C-4B96-4490-8623-73ADEAC3FB64}" srcOrd="0" destOrd="0" presId="urn:microsoft.com/office/officeart/2005/8/layout/list1"/>
    <dgm:cxn modelId="{08601A18-74D2-48D3-A6FC-28C17FC52C02}" srcId="{7614493B-E7B1-403C-A9AD-D03DCACC324F}" destId="{98E329A1-2059-4A58-A0B2-91445E75038A}" srcOrd="0" destOrd="0" parTransId="{5AED8C59-66A6-437A-B19D-3F5C75DB4E9C}" sibTransId="{768E7004-4E2B-47E1-89B4-FBE458B2159F}"/>
    <dgm:cxn modelId="{0613C11D-62E4-4F0D-8444-61ECA013A591}" type="presOf" srcId="{EBC09704-229C-4E0C-A9E1-1139A808229B}" destId="{ECB2BC4C-4B96-4490-8623-73ADEAC3FB64}" srcOrd="0" destOrd="3" presId="urn:microsoft.com/office/officeart/2005/8/layout/list1"/>
    <dgm:cxn modelId="{40F80429-9CD5-4FF8-82BC-2AB5A73B9A62}" srcId="{56834CAF-90A1-43C9-8ECE-B192D35C8D07}" destId="{C0D46EA8-5A26-4FCD-BD5D-D127835B6C8C}" srcOrd="0" destOrd="0" parTransId="{CF262448-169E-494D-9470-A520C3B8087D}" sibTransId="{F802C839-7327-4319-9B87-AE4D66FD628C}"/>
    <dgm:cxn modelId="{C287F62B-695E-4BA9-B8F1-E98CA22EF298}" srcId="{7614493B-E7B1-403C-A9AD-D03DCACC324F}" destId="{DAD5587B-9018-4FB0-AC56-4FA9AF48429D}" srcOrd="2" destOrd="0" parTransId="{FC966032-B859-4A19-9CAF-DAE89C291221}" sibTransId="{7FAC53AC-03AE-4A8A-A7C0-5F70A3E08AA4}"/>
    <dgm:cxn modelId="{30BB2738-8CD5-4153-AC59-F37731EE85B8}" type="presOf" srcId="{147AEEB1-60D2-467A-8DE4-485CD778F32B}" destId="{A0898B06-A3D6-42FE-8557-9A44B7165036}" srcOrd="1" destOrd="0" presId="urn:microsoft.com/office/officeart/2005/8/layout/list1"/>
    <dgm:cxn modelId="{A4D9045D-AA18-453C-A891-3024A2AA230C}" srcId="{7614493B-E7B1-403C-A9AD-D03DCACC324F}" destId="{56834CAF-90A1-43C9-8ECE-B192D35C8D07}" srcOrd="1" destOrd="0" parTransId="{B011EE26-7ACF-4376-8903-A5F3CFC11B95}" sibTransId="{E337384C-6CD8-461E-93CF-D9B66E28F8AE}"/>
    <dgm:cxn modelId="{19149F62-2CA0-487A-8168-1637CA5E9405}" srcId="{56834CAF-90A1-43C9-8ECE-B192D35C8D07}" destId="{9704E4DA-15A8-45F5-8DE2-D52624E81964}" srcOrd="2" destOrd="0" parTransId="{E83A3D85-2638-4A45-8E4D-5ABA8649981B}" sibTransId="{F8E88080-F6CC-4D80-AE7B-40DEBDEEFB87}"/>
    <dgm:cxn modelId="{B0BD0F6E-4EB7-4944-B77D-77633EEF7671}" type="presOf" srcId="{7614493B-E7B1-403C-A9AD-D03DCACC324F}" destId="{06720FA7-668D-4568-BC89-3C0DDE340CF4}" srcOrd="0" destOrd="0" presId="urn:microsoft.com/office/officeart/2005/8/layout/list1"/>
    <dgm:cxn modelId="{A55E4A73-CD6B-4479-BCAA-34B20C144544}" srcId="{56834CAF-90A1-43C9-8ECE-B192D35C8D07}" destId="{CC5719F3-2943-4518-BF4A-6D05761B7C5C}" srcOrd="1" destOrd="0" parTransId="{8813145D-3CD1-4E1A-B1DF-90146B4ECDA3}" sibTransId="{5B679AD7-C07F-4157-BFB2-23CE4DF59454}"/>
    <dgm:cxn modelId="{AAACF074-EE60-4700-A4D6-19DC434D3A40}" type="presOf" srcId="{F8236D69-C203-4341-855F-728DC0E4D74B}" destId="{ECB2BC4C-4B96-4490-8623-73ADEAC3FB64}" srcOrd="0" destOrd="1" presId="urn:microsoft.com/office/officeart/2005/8/layout/list1"/>
    <dgm:cxn modelId="{D6C7D388-B51D-4913-A511-A319B8DBCA1F}" srcId="{7614493B-E7B1-403C-A9AD-D03DCACC324F}" destId="{147AEEB1-60D2-467A-8DE4-485CD778F32B}" srcOrd="3" destOrd="0" parTransId="{57C69D88-6148-4826-B9F2-74B7B04400B2}" sibTransId="{0BDF70FD-D0E4-4313-A075-E62865C5C2C3}"/>
    <dgm:cxn modelId="{5453628D-433F-4974-8EBD-74EA1175B8DF}" type="presOf" srcId="{CC5719F3-2943-4518-BF4A-6D05761B7C5C}" destId="{C69B755E-1D9F-44B1-B78D-E0ABE3C9F64A}" srcOrd="0" destOrd="1" presId="urn:microsoft.com/office/officeart/2005/8/layout/list1"/>
    <dgm:cxn modelId="{144B90AC-CE10-4C2C-B41D-4A746C1E25DE}" type="presOf" srcId="{98E329A1-2059-4A58-A0B2-91445E75038A}" destId="{C731E0B0-14AE-4EC2-9DCE-B301B1EB781D}" srcOrd="0" destOrd="0" presId="urn:microsoft.com/office/officeart/2005/8/layout/list1"/>
    <dgm:cxn modelId="{ECFB8CAF-0E9F-465D-BC98-618C217E1AF3}" type="presOf" srcId="{56834CAF-90A1-43C9-8ECE-B192D35C8D07}" destId="{FBC7D71E-E385-4B62-AD20-E5362883D380}" srcOrd="1" destOrd="0" presId="urn:microsoft.com/office/officeart/2005/8/layout/list1"/>
    <dgm:cxn modelId="{729B06B4-ED2E-43DB-9BF2-65E50DF3CE2C}" type="presOf" srcId="{C0D46EA8-5A26-4FCD-BD5D-D127835B6C8C}" destId="{C69B755E-1D9F-44B1-B78D-E0ABE3C9F64A}" srcOrd="0" destOrd="0" presId="urn:microsoft.com/office/officeart/2005/8/layout/list1"/>
    <dgm:cxn modelId="{ECCF9CC6-1F73-4555-ADF0-ACD86FF85F80}" type="presOf" srcId="{3E9F86F9-D55B-47C3-9B61-61E033CF99BF}" destId="{ECB2BC4C-4B96-4490-8623-73ADEAC3FB64}" srcOrd="0" destOrd="2" presId="urn:microsoft.com/office/officeart/2005/8/layout/list1"/>
    <dgm:cxn modelId="{F61ABFCC-A763-484D-AD40-7E9219A26DEB}" srcId="{147AEEB1-60D2-467A-8DE4-485CD778F32B}" destId="{F8236D69-C203-4341-855F-728DC0E4D74B}" srcOrd="1" destOrd="0" parTransId="{64277014-E624-4D1B-9546-1ADEB0CDA0E8}" sibTransId="{B0814E1F-CF27-4A9C-B14D-B7A5C5D2245B}"/>
    <dgm:cxn modelId="{A203DDDA-354C-457F-9E6C-7A175FC1CF83}" srcId="{147AEEB1-60D2-467A-8DE4-485CD778F32B}" destId="{5C370DEF-738F-47A0-AE95-E27C63B1C034}" srcOrd="0" destOrd="0" parTransId="{BEA8EE7E-723E-4730-A2B6-DA98C60397EC}" sibTransId="{F648894F-6011-4B16-8000-DBD7AD4E3122}"/>
    <dgm:cxn modelId="{93BD60EC-2C7B-4D23-814E-9F0237DC53BF}" srcId="{147AEEB1-60D2-467A-8DE4-485CD778F32B}" destId="{EBC09704-229C-4E0C-A9E1-1139A808229B}" srcOrd="3" destOrd="0" parTransId="{7F69889F-FCE6-4613-A25F-590FA8D9F238}" sibTransId="{05F8C2ED-56F6-40EF-A1AA-D97924628B3E}"/>
    <dgm:cxn modelId="{5B1F11F5-466B-4037-80CA-C22746417538}" type="presOf" srcId="{26AC9D8C-C29C-4BCC-B0F0-8368A7EF30E7}" destId="{8160132D-03B1-4BE5-926A-5761D30AD286}" srcOrd="0" destOrd="1" presId="urn:microsoft.com/office/officeart/2005/8/layout/list1"/>
    <dgm:cxn modelId="{F5D41CF7-EA7B-4D2F-A871-875AA54AD6E2}" type="presOf" srcId="{147AEEB1-60D2-467A-8DE4-485CD778F32B}" destId="{0B582057-6519-47CC-84C0-F387F31C3C5B}" srcOrd="0" destOrd="0" presId="urn:microsoft.com/office/officeart/2005/8/layout/list1"/>
    <dgm:cxn modelId="{84C39AF8-1950-479F-8269-8A1FD63E0494}" srcId="{98E329A1-2059-4A58-A0B2-91445E75038A}" destId="{26AC9D8C-C29C-4BCC-B0F0-8368A7EF30E7}" srcOrd="1" destOrd="0" parTransId="{41EA1866-3394-488F-A6D0-359FBE708C7A}" sibTransId="{C8E4F647-661B-4E9C-9D12-4ECEE0541262}"/>
    <dgm:cxn modelId="{A76247FE-7974-43CC-B483-6708C1D88C81}" type="presOf" srcId="{98E329A1-2059-4A58-A0B2-91445E75038A}" destId="{F8189B1D-80A8-4FEC-A909-561F02F97E99}" srcOrd="1" destOrd="0" presId="urn:microsoft.com/office/officeart/2005/8/layout/list1"/>
    <dgm:cxn modelId="{D610F6FF-28F7-4075-B268-38027598F288}" type="presOf" srcId="{DAD5587B-9018-4FB0-AC56-4FA9AF48429D}" destId="{F26CAC18-E8FA-4F3B-BC12-9941C8DC42AD}" srcOrd="1" destOrd="0" presId="urn:microsoft.com/office/officeart/2005/8/layout/list1"/>
    <dgm:cxn modelId="{8D6CC02D-7570-436B-BBE3-6F9C0AE9CF83}" type="presParOf" srcId="{06720FA7-668D-4568-BC89-3C0DDE340CF4}" destId="{9EBF3D04-8102-492B-B4FB-E7708F989396}" srcOrd="0" destOrd="0" presId="urn:microsoft.com/office/officeart/2005/8/layout/list1"/>
    <dgm:cxn modelId="{50F931B8-021A-4F7C-BA7C-A2BD332D4DA4}" type="presParOf" srcId="{9EBF3D04-8102-492B-B4FB-E7708F989396}" destId="{C731E0B0-14AE-4EC2-9DCE-B301B1EB781D}" srcOrd="0" destOrd="0" presId="urn:microsoft.com/office/officeart/2005/8/layout/list1"/>
    <dgm:cxn modelId="{9EFE489A-2694-4D5D-80F5-07F1A9324DC3}" type="presParOf" srcId="{9EBF3D04-8102-492B-B4FB-E7708F989396}" destId="{F8189B1D-80A8-4FEC-A909-561F02F97E99}" srcOrd="1" destOrd="0" presId="urn:microsoft.com/office/officeart/2005/8/layout/list1"/>
    <dgm:cxn modelId="{F348027F-E27E-4552-9170-766446FA286F}" type="presParOf" srcId="{06720FA7-668D-4568-BC89-3C0DDE340CF4}" destId="{82A89AF4-93D3-456A-A418-8EA852C6604D}" srcOrd="1" destOrd="0" presId="urn:microsoft.com/office/officeart/2005/8/layout/list1"/>
    <dgm:cxn modelId="{51387679-5A79-4209-B435-391F37E38C78}" type="presParOf" srcId="{06720FA7-668D-4568-BC89-3C0DDE340CF4}" destId="{8160132D-03B1-4BE5-926A-5761D30AD286}" srcOrd="2" destOrd="0" presId="urn:microsoft.com/office/officeart/2005/8/layout/list1"/>
    <dgm:cxn modelId="{8074DCC5-411C-4444-B6C7-4D4B1D509874}" type="presParOf" srcId="{06720FA7-668D-4568-BC89-3C0DDE340CF4}" destId="{5DCD6005-A216-4624-9AF6-26FF35E6B875}" srcOrd="3" destOrd="0" presId="urn:microsoft.com/office/officeart/2005/8/layout/list1"/>
    <dgm:cxn modelId="{3932228E-83E9-4495-A4B5-35BA0CEF44BA}" type="presParOf" srcId="{06720FA7-668D-4568-BC89-3C0DDE340CF4}" destId="{CBBFC1B3-E6C2-4223-8F94-A2C88327D142}" srcOrd="4" destOrd="0" presId="urn:microsoft.com/office/officeart/2005/8/layout/list1"/>
    <dgm:cxn modelId="{74C1B645-509B-4B97-A504-024BE9438A84}" type="presParOf" srcId="{CBBFC1B3-E6C2-4223-8F94-A2C88327D142}" destId="{D9273D90-1C64-42F3-9F87-5842A7E9EAD6}" srcOrd="0" destOrd="0" presId="urn:microsoft.com/office/officeart/2005/8/layout/list1"/>
    <dgm:cxn modelId="{7FFDBB62-8C12-4C75-8D7B-38BE0F257FED}" type="presParOf" srcId="{CBBFC1B3-E6C2-4223-8F94-A2C88327D142}" destId="{FBC7D71E-E385-4B62-AD20-E5362883D380}" srcOrd="1" destOrd="0" presId="urn:microsoft.com/office/officeart/2005/8/layout/list1"/>
    <dgm:cxn modelId="{BF7F5A22-19E0-4800-A0C7-C9330DEBAA1D}" type="presParOf" srcId="{06720FA7-668D-4568-BC89-3C0DDE340CF4}" destId="{F21BE653-A54F-46CC-AD78-A5949CB93B0D}" srcOrd="5" destOrd="0" presId="urn:microsoft.com/office/officeart/2005/8/layout/list1"/>
    <dgm:cxn modelId="{6465CB57-EBEE-4941-A008-90F06EEB4E33}" type="presParOf" srcId="{06720FA7-668D-4568-BC89-3C0DDE340CF4}" destId="{C69B755E-1D9F-44B1-B78D-E0ABE3C9F64A}" srcOrd="6" destOrd="0" presId="urn:microsoft.com/office/officeart/2005/8/layout/list1"/>
    <dgm:cxn modelId="{3FF27385-2BBF-440A-BE43-C7048D2691C6}" type="presParOf" srcId="{06720FA7-668D-4568-BC89-3C0DDE340CF4}" destId="{54C3DEC4-60BA-4A07-92E9-EBE413C4F00D}" srcOrd="7" destOrd="0" presId="urn:microsoft.com/office/officeart/2005/8/layout/list1"/>
    <dgm:cxn modelId="{19B82DAD-F137-41FE-AEAA-857FD6B78E19}" type="presParOf" srcId="{06720FA7-668D-4568-BC89-3C0DDE340CF4}" destId="{73CB0CB4-2144-4AF3-8FDB-6C891CE68743}" srcOrd="8" destOrd="0" presId="urn:microsoft.com/office/officeart/2005/8/layout/list1"/>
    <dgm:cxn modelId="{426BB7D0-A00A-4992-8D01-B1DEE961F16B}" type="presParOf" srcId="{73CB0CB4-2144-4AF3-8FDB-6C891CE68743}" destId="{F231D2D5-429B-441F-852E-2AEB1B966890}" srcOrd="0" destOrd="0" presId="urn:microsoft.com/office/officeart/2005/8/layout/list1"/>
    <dgm:cxn modelId="{D0907946-3FE5-4826-87A3-F63ACA89EAB0}" type="presParOf" srcId="{73CB0CB4-2144-4AF3-8FDB-6C891CE68743}" destId="{F26CAC18-E8FA-4F3B-BC12-9941C8DC42AD}" srcOrd="1" destOrd="0" presId="urn:microsoft.com/office/officeart/2005/8/layout/list1"/>
    <dgm:cxn modelId="{73554F6B-BFB0-4F40-B0AA-CDB687C6012C}" type="presParOf" srcId="{06720FA7-668D-4568-BC89-3C0DDE340CF4}" destId="{C25873D1-2B83-4D8F-8957-109AAEF32932}" srcOrd="9" destOrd="0" presId="urn:microsoft.com/office/officeart/2005/8/layout/list1"/>
    <dgm:cxn modelId="{0572CAC7-C98C-4ADD-9408-38F1FF75FF1C}" type="presParOf" srcId="{06720FA7-668D-4568-BC89-3C0DDE340CF4}" destId="{B1FC6225-CDDD-4B1F-98FD-BECFD6E1B440}" srcOrd="10" destOrd="0" presId="urn:microsoft.com/office/officeart/2005/8/layout/list1"/>
    <dgm:cxn modelId="{B15F97EF-B484-40FC-980C-69CD4F79FA34}" type="presParOf" srcId="{06720FA7-668D-4568-BC89-3C0DDE340CF4}" destId="{4C99E2D2-FB07-40F2-B15A-10F324155B20}" srcOrd="11" destOrd="0" presId="urn:microsoft.com/office/officeart/2005/8/layout/list1"/>
    <dgm:cxn modelId="{2DDDEB19-5C14-4647-B3A9-2EB5712DCC30}" type="presParOf" srcId="{06720FA7-668D-4568-BC89-3C0DDE340CF4}" destId="{0BA626D4-DEB4-4231-A8A6-8EED8B19DED5}" srcOrd="12" destOrd="0" presId="urn:microsoft.com/office/officeart/2005/8/layout/list1"/>
    <dgm:cxn modelId="{964C87A5-7258-48AA-A9AF-CCC8A8C1CEBF}" type="presParOf" srcId="{0BA626D4-DEB4-4231-A8A6-8EED8B19DED5}" destId="{0B582057-6519-47CC-84C0-F387F31C3C5B}" srcOrd="0" destOrd="0" presId="urn:microsoft.com/office/officeart/2005/8/layout/list1"/>
    <dgm:cxn modelId="{97D12B08-DFE1-42C3-9201-E9331F205550}" type="presParOf" srcId="{0BA626D4-DEB4-4231-A8A6-8EED8B19DED5}" destId="{A0898B06-A3D6-42FE-8557-9A44B7165036}" srcOrd="1" destOrd="0" presId="urn:microsoft.com/office/officeart/2005/8/layout/list1"/>
    <dgm:cxn modelId="{6C342A5E-B661-46C5-AC71-915AE8E0C088}" type="presParOf" srcId="{06720FA7-668D-4568-BC89-3C0DDE340CF4}" destId="{27767A4F-80E9-41F4-81CA-D341DC48DAFD}" srcOrd="13" destOrd="0" presId="urn:microsoft.com/office/officeart/2005/8/layout/list1"/>
    <dgm:cxn modelId="{F8A04A71-0852-434F-859D-906C36CEB7C7}" type="presParOf" srcId="{06720FA7-668D-4568-BC89-3C0DDE340CF4}" destId="{ECB2BC4C-4B96-4490-8623-73ADEAC3FB64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7182E5-0641-49B6-A9AF-A69629810C12}" type="doc">
      <dgm:prSet loTypeId="urn:microsoft.com/office/officeart/2005/8/layout/hProcess9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572F09A-E31C-4AE5-A907-51ADB001C9D1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800" b="1" dirty="0"/>
            <a:t>Define the relevant data:</a:t>
          </a:r>
        </a:p>
        <a:p>
          <a:pPr>
            <a:spcAft>
              <a:spcPct val="35000"/>
            </a:spcAft>
          </a:pPr>
          <a:r>
            <a:rPr lang="en-US" sz="1400" b="1" i="1" dirty="0"/>
            <a:t>What data do I want to collect?</a:t>
          </a:r>
        </a:p>
      </dgm:t>
    </dgm:pt>
    <dgm:pt modelId="{38C0AA88-A8C3-4B8D-9F45-E3D34CD669C3}" type="parTrans" cxnId="{8B4CA05A-567A-4B27-AD69-39CE72B5245E}">
      <dgm:prSet/>
      <dgm:spPr/>
      <dgm:t>
        <a:bodyPr/>
        <a:lstStyle/>
        <a:p>
          <a:endParaRPr lang="en-US"/>
        </a:p>
      </dgm:t>
    </dgm:pt>
    <dgm:pt modelId="{60C6CEAC-0CB6-44D7-AB79-5823CD573FF0}" type="sibTrans" cxnId="{8B4CA05A-567A-4B27-AD69-39CE72B5245E}">
      <dgm:prSet/>
      <dgm:spPr/>
      <dgm:t>
        <a:bodyPr/>
        <a:lstStyle/>
        <a:p>
          <a:endParaRPr lang="en-US"/>
        </a:p>
      </dgm:t>
    </dgm:pt>
    <dgm:pt modelId="{E22090B4-0C9A-4EC8-B042-4C09F9481393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List of players</a:t>
          </a:r>
        </a:p>
      </dgm:t>
    </dgm:pt>
    <dgm:pt modelId="{F3C28867-6F2D-47A1-A624-75A70FBC9A78}" type="parTrans" cxnId="{AEE29D82-72B2-4BF0-B827-39A05E226CEF}">
      <dgm:prSet/>
      <dgm:spPr/>
      <dgm:t>
        <a:bodyPr/>
        <a:lstStyle/>
        <a:p>
          <a:endParaRPr lang="en-US"/>
        </a:p>
      </dgm:t>
    </dgm:pt>
    <dgm:pt modelId="{28F138E5-1122-47E7-9B1B-6A12A9D3EB2A}" type="sibTrans" cxnId="{AEE29D82-72B2-4BF0-B827-39A05E226CEF}">
      <dgm:prSet/>
      <dgm:spPr/>
      <dgm:t>
        <a:bodyPr/>
        <a:lstStyle/>
        <a:p>
          <a:endParaRPr lang="en-US"/>
        </a:p>
      </dgm:t>
    </dgm:pt>
    <dgm:pt modelId="{B3FC4E6A-84BA-42AB-91F3-F2CAABE1C21D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800" b="1" i="0" dirty="0"/>
            <a:t>Identify API endpoints:</a:t>
          </a:r>
        </a:p>
        <a:p>
          <a:pPr>
            <a:spcAft>
              <a:spcPct val="35000"/>
            </a:spcAft>
          </a:pPr>
          <a:r>
            <a:rPr lang="en-US" sz="1400" b="1" i="1" dirty="0"/>
            <a:t>Where is the data coming from?</a:t>
          </a:r>
        </a:p>
      </dgm:t>
    </dgm:pt>
    <dgm:pt modelId="{FA2DBC6B-606A-46D3-BC6E-BC7057569CA8}" type="parTrans" cxnId="{D7E7D602-5AFD-44DB-88EB-683AF6B5EE6A}">
      <dgm:prSet/>
      <dgm:spPr/>
      <dgm:t>
        <a:bodyPr/>
        <a:lstStyle/>
        <a:p>
          <a:endParaRPr lang="en-US"/>
        </a:p>
      </dgm:t>
    </dgm:pt>
    <dgm:pt modelId="{7073D60F-0B01-436A-AF1C-D78E7893C1F7}" type="sibTrans" cxnId="{D7E7D602-5AFD-44DB-88EB-683AF6B5EE6A}">
      <dgm:prSet/>
      <dgm:spPr/>
      <dgm:t>
        <a:bodyPr/>
        <a:lstStyle/>
        <a:p>
          <a:endParaRPr lang="en-US"/>
        </a:p>
      </dgm:t>
    </dgm:pt>
    <dgm:pt modelId="{B11FC70A-A36E-4136-A6B5-E52DC1B7420F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Account-V1</a:t>
          </a:r>
        </a:p>
      </dgm:t>
    </dgm:pt>
    <dgm:pt modelId="{5FFE32CA-C1EC-4E08-9C7D-E66C6CE5C05D}" type="parTrans" cxnId="{D48E9E73-BED1-498F-918C-23C8E229BF57}">
      <dgm:prSet/>
      <dgm:spPr/>
      <dgm:t>
        <a:bodyPr/>
        <a:lstStyle/>
        <a:p>
          <a:endParaRPr lang="en-US"/>
        </a:p>
      </dgm:t>
    </dgm:pt>
    <dgm:pt modelId="{A4B748A0-58F6-45AC-A1F0-5894AB9890B4}" type="sibTrans" cxnId="{D48E9E73-BED1-498F-918C-23C8E229BF57}">
      <dgm:prSet/>
      <dgm:spPr/>
      <dgm:t>
        <a:bodyPr/>
        <a:lstStyle/>
        <a:p>
          <a:endParaRPr lang="en-US"/>
        </a:p>
      </dgm:t>
    </dgm:pt>
    <dgm:pt modelId="{1ABFAA1A-5308-4019-A6D2-A93A703DBCF5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800" b="1" dirty="0"/>
            <a:t>Determine the data flow:</a:t>
          </a:r>
        </a:p>
        <a:p>
          <a:pPr>
            <a:spcAft>
              <a:spcPct val="35000"/>
            </a:spcAft>
          </a:pPr>
          <a:r>
            <a:rPr lang="en-US" sz="1400" i="1" dirty="0"/>
            <a:t>In what order am I collecting the data?</a:t>
          </a:r>
        </a:p>
      </dgm:t>
    </dgm:pt>
    <dgm:pt modelId="{50874298-A597-45C2-BB9D-0B4321BDCDC8}" type="parTrans" cxnId="{79CDA676-F551-4D6D-8C49-80DE2740B576}">
      <dgm:prSet/>
      <dgm:spPr/>
      <dgm:t>
        <a:bodyPr/>
        <a:lstStyle/>
        <a:p>
          <a:endParaRPr lang="en-US"/>
        </a:p>
      </dgm:t>
    </dgm:pt>
    <dgm:pt modelId="{482C5BF9-8F6F-40EC-8A25-FBAC216249B0}" type="sibTrans" cxnId="{79CDA676-F551-4D6D-8C49-80DE2740B576}">
      <dgm:prSet/>
      <dgm:spPr/>
      <dgm:t>
        <a:bodyPr/>
        <a:lstStyle/>
        <a:p>
          <a:endParaRPr lang="en-US"/>
        </a:p>
      </dgm:t>
    </dgm:pt>
    <dgm:pt modelId="{80F1163F-D52F-4F3A-B20B-DF5C6CFAE542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Account info</a:t>
          </a:r>
        </a:p>
      </dgm:t>
    </dgm:pt>
    <dgm:pt modelId="{CCC957CB-5B29-400C-BC13-FAC88248FAAB}" type="parTrans" cxnId="{A04F548F-8725-4403-BCDF-EB618E8584D4}">
      <dgm:prSet/>
      <dgm:spPr/>
      <dgm:t>
        <a:bodyPr/>
        <a:lstStyle/>
        <a:p>
          <a:endParaRPr lang="en-US"/>
        </a:p>
      </dgm:t>
    </dgm:pt>
    <dgm:pt modelId="{9A85426A-E93C-43D2-BCD8-7DF4E295B025}" type="sibTrans" cxnId="{A04F548F-8725-4403-BCDF-EB618E8584D4}">
      <dgm:prSet/>
      <dgm:spPr/>
      <dgm:t>
        <a:bodyPr/>
        <a:lstStyle/>
        <a:p>
          <a:endParaRPr lang="en-US"/>
        </a:p>
      </dgm:t>
    </dgm:pt>
    <dgm:pt modelId="{B62BD796-865B-4B1D-9922-B7844CE63B34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List of matches</a:t>
          </a:r>
        </a:p>
      </dgm:t>
    </dgm:pt>
    <dgm:pt modelId="{A57D3DC4-AB12-494D-87A0-42293A4A5A03}" type="parTrans" cxnId="{EFF958F2-BC77-4E62-A428-7B7CA32E11EB}">
      <dgm:prSet/>
      <dgm:spPr/>
      <dgm:t>
        <a:bodyPr/>
        <a:lstStyle/>
        <a:p>
          <a:endParaRPr lang="en-US"/>
        </a:p>
      </dgm:t>
    </dgm:pt>
    <dgm:pt modelId="{4C983C92-CFB1-4482-BA7C-852719AD17BB}" type="sibTrans" cxnId="{EFF958F2-BC77-4E62-A428-7B7CA32E11EB}">
      <dgm:prSet/>
      <dgm:spPr/>
      <dgm:t>
        <a:bodyPr/>
        <a:lstStyle/>
        <a:p>
          <a:endParaRPr lang="en-US"/>
        </a:p>
      </dgm:t>
    </dgm:pt>
    <dgm:pt modelId="{2D4B30AD-F57F-4CD2-BD20-CCD19425238E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Pro matches</a:t>
          </a:r>
        </a:p>
      </dgm:t>
    </dgm:pt>
    <dgm:pt modelId="{D72217A4-7B8F-4AF2-8707-36528A3F062A}" type="parTrans" cxnId="{E182645D-CB76-4FFC-A821-852B137DA06D}">
      <dgm:prSet/>
      <dgm:spPr/>
      <dgm:t>
        <a:bodyPr/>
        <a:lstStyle/>
        <a:p>
          <a:endParaRPr lang="en-US"/>
        </a:p>
      </dgm:t>
    </dgm:pt>
    <dgm:pt modelId="{B83827C0-7979-486B-B4AA-44B092DBF430}" type="sibTrans" cxnId="{E182645D-CB76-4FFC-A821-852B137DA06D}">
      <dgm:prSet/>
      <dgm:spPr/>
      <dgm:t>
        <a:bodyPr/>
        <a:lstStyle/>
        <a:p>
          <a:endParaRPr lang="en-US"/>
        </a:p>
      </dgm:t>
    </dgm:pt>
    <dgm:pt modelId="{F9A21669-F946-4AE0-9244-78BDA776258C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Timeframe</a:t>
          </a:r>
        </a:p>
      </dgm:t>
    </dgm:pt>
    <dgm:pt modelId="{F48B6DCF-1560-4C4E-8434-F929B9EFC47E}" type="parTrans" cxnId="{8D6FF0E1-30AB-4744-B08F-D6052DDBFA23}">
      <dgm:prSet/>
      <dgm:spPr/>
      <dgm:t>
        <a:bodyPr/>
        <a:lstStyle/>
        <a:p>
          <a:endParaRPr lang="en-US"/>
        </a:p>
      </dgm:t>
    </dgm:pt>
    <dgm:pt modelId="{7D9D5CDD-9E9C-474B-B362-A5B513372326}" type="sibTrans" cxnId="{8D6FF0E1-30AB-4744-B08F-D6052DDBFA23}">
      <dgm:prSet/>
      <dgm:spPr/>
      <dgm:t>
        <a:bodyPr/>
        <a:lstStyle/>
        <a:p>
          <a:endParaRPr lang="en-US"/>
        </a:p>
      </dgm:t>
    </dgm:pt>
    <dgm:pt modelId="{4D4F8E9D-22AC-4479-88B9-8FDA446CEC4D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League-V4</a:t>
          </a:r>
        </a:p>
      </dgm:t>
    </dgm:pt>
    <dgm:pt modelId="{60BB3616-E207-4C99-9639-473A8B244E2D}" type="parTrans" cxnId="{BBE3980B-10EA-47C9-8962-10DCA7C838F0}">
      <dgm:prSet/>
      <dgm:spPr/>
      <dgm:t>
        <a:bodyPr/>
        <a:lstStyle/>
        <a:p>
          <a:endParaRPr lang="en-US"/>
        </a:p>
      </dgm:t>
    </dgm:pt>
    <dgm:pt modelId="{75BAA35E-E284-45A8-8335-0EA3551F7321}" type="sibTrans" cxnId="{BBE3980B-10EA-47C9-8962-10DCA7C838F0}">
      <dgm:prSet/>
      <dgm:spPr/>
      <dgm:t>
        <a:bodyPr/>
        <a:lstStyle/>
        <a:p>
          <a:endParaRPr lang="en-US"/>
        </a:p>
      </dgm:t>
    </dgm:pt>
    <dgm:pt modelId="{19E47BA6-28AE-4680-9D2A-A30D1904A820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Match-V5</a:t>
          </a:r>
        </a:p>
      </dgm:t>
    </dgm:pt>
    <dgm:pt modelId="{A2A5A015-3DCF-4391-BC8A-F9D66FBCB377}" type="parTrans" cxnId="{1D5AEE45-895F-45C6-80BE-66919F7EF64B}">
      <dgm:prSet/>
      <dgm:spPr/>
      <dgm:t>
        <a:bodyPr/>
        <a:lstStyle/>
        <a:p>
          <a:endParaRPr lang="en-US"/>
        </a:p>
      </dgm:t>
    </dgm:pt>
    <dgm:pt modelId="{2E72E0DC-0532-42B3-84A4-F25874ED6B44}" type="sibTrans" cxnId="{1D5AEE45-895F-45C6-80BE-66919F7EF64B}">
      <dgm:prSet/>
      <dgm:spPr/>
      <dgm:t>
        <a:bodyPr/>
        <a:lstStyle/>
        <a:p>
          <a:endParaRPr lang="en-US"/>
        </a:p>
      </dgm:t>
    </dgm:pt>
    <dgm:pt modelId="{AA4F2B07-2B23-47E5-87C8-AB257E5327F0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Etc. </a:t>
          </a:r>
        </a:p>
      </dgm:t>
    </dgm:pt>
    <dgm:pt modelId="{F0444063-B1EF-486D-AB6A-C6BA9753B594}" type="parTrans" cxnId="{89206DAC-BF64-4B57-AA3D-6B368322267A}">
      <dgm:prSet/>
      <dgm:spPr/>
      <dgm:t>
        <a:bodyPr/>
        <a:lstStyle/>
        <a:p>
          <a:endParaRPr lang="en-US"/>
        </a:p>
      </dgm:t>
    </dgm:pt>
    <dgm:pt modelId="{D4B51C7B-2F95-4CB9-A8B1-0A63C61EEC28}" type="sibTrans" cxnId="{89206DAC-BF64-4B57-AA3D-6B368322267A}">
      <dgm:prSet/>
      <dgm:spPr/>
      <dgm:t>
        <a:bodyPr/>
        <a:lstStyle/>
        <a:p>
          <a:endParaRPr lang="en-US"/>
        </a:p>
      </dgm:t>
    </dgm:pt>
    <dgm:pt modelId="{BB1541CE-5885-405A-AA59-06C84FCF8743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Match history</a:t>
          </a:r>
        </a:p>
      </dgm:t>
    </dgm:pt>
    <dgm:pt modelId="{B444BD59-7C05-4137-A2C6-6D57BFB14F2D}" type="parTrans" cxnId="{1145A196-63F9-4F5E-B4F2-9D06D954E756}">
      <dgm:prSet/>
      <dgm:spPr/>
      <dgm:t>
        <a:bodyPr/>
        <a:lstStyle/>
        <a:p>
          <a:endParaRPr lang="en-US"/>
        </a:p>
      </dgm:t>
    </dgm:pt>
    <dgm:pt modelId="{1B225E71-D065-452F-A6C1-9C55E2D9566A}" type="sibTrans" cxnId="{1145A196-63F9-4F5E-B4F2-9D06D954E756}">
      <dgm:prSet/>
      <dgm:spPr/>
      <dgm:t>
        <a:bodyPr/>
        <a:lstStyle/>
        <a:p>
          <a:endParaRPr lang="en-US"/>
        </a:p>
      </dgm:t>
    </dgm:pt>
    <dgm:pt modelId="{97AA4FCC-26B2-4D82-9255-8EB87D384C21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Match stats</a:t>
          </a:r>
        </a:p>
      </dgm:t>
    </dgm:pt>
    <dgm:pt modelId="{80242B77-3786-49A7-AC23-EB7A40DD96D8}" type="parTrans" cxnId="{27A717FB-A887-4D98-A836-9E6B0E6FD131}">
      <dgm:prSet/>
      <dgm:spPr/>
      <dgm:t>
        <a:bodyPr/>
        <a:lstStyle/>
        <a:p>
          <a:endParaRPr lang="en-US"/>
        </a:p>
      </dgm:t>
    </dgm:pt>
    <dgm:pt modelId="{EEBC3D5D-EC52-44E8-AB21-FBCB8F334F4B}" type="sibTrans" cxnId="{27A717FB-A887-4D98-A836-9E6B0E6FD131}">
      <dgm:prSet/>
      <dgm:spPr/>
      <dgm:t>
        <a:bodyPr/>
        <a:lstStyle/>
        <a:p>
          <a:endParaRPr lang="en-US"/>
        </a:p>
      </dgm:t>
    </dgm:pt>
    <dgm:pt modelId="{377CA946-F96D-426C-99BC-27C8315B0CDF}">
      <dgm:prSet phldrT="[Text]" custT="1"/>
      <dgm:spPr/>
      <dgm:t>
        <a:bodyPr/>
        <a:lstStyle/>
        <a:p>
          <a:pPr>
            <a:spcAft>
              <a:spcPts val="588"/>
            </a:spcAft>
          </a:pPr>
          <a:r>
            <a:rPr lang="en-US" sz="1800" b="1" dirty="0"/>
            <a:t>Check for efficiency improvements:</a:t>
          </a:r>
          <a:br>
            <a:rPr lang="en-US" sz="1400" b="1" dirty="0"/>
          </a:br>
          <a:r>
            <a:rPr lang="en-US" sz="1400" i="1" dirty="0"/>
            <a:t>How can I minimize the amount of data requested?</a:t>
          </a:r>
          <a:endParaRPr lang="en-US" sz="1400" dirty="0"/>
        </a:p>
      </dgm:t>
    </dgm:pt>
    <dgm:pt modelId="{4DDF722B-8334-4ECA-8429-D7A9A4F38D8F}" type="parTrans" cxnId="{5FC6C481-C78A-440E-AF07-71524F46EE8C}">
      <dgm:prSet/>
      <dgm:spPr/>
      <dgm:t>
        <a:bodyPr/>
        <a:lstStyle/>
        <a:p>
          <a:endParaRPr lang="en-US"/>
        </a:p>
      </dgm:t>
    </dgm:pt>
    <dgm:pt modelId="{A7AA4137-69B1-4593-99E5-4675586FC7CD}" type="sibTrans" cxnId="{5FC6C481-C78A-440E-AF07-71524F46EE8C}">
      <dgm:prSet/>
      <dgm:spPr/>
      <dgm:t>
        <a:bodyPr/>
        <a:lstStyle/>
        <a:p>
          <a:endParaRPr lang="en-US"/>
        </a:p>
      </dgm:t>
    </dgm:pt>
    <dgm:pt modelId="{48F47743-AE4F-4D50-BDBB-569C68B08210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Info by match instead of player</a:t>
          </a:r>
        </a:p>
      </dgm:t>
    </dgm:pt>
    <dgm:pt modelId="{D3BECE0F-8595-40CF-8A6A-B997FF214B03}" type="parTrans" cxnId="{90C23BB9-B9D2-4A46-A7DF-E31E393339E7}">
      <dgm:prSet/>
      <dgm:spPr/>
      <dgm:t>
        <a:bodyPr/>
        <a:lstStyle/>
        <a:p>
          <a:endParaRPr lang="en-US"/>
        </a:p>
      </dgm:t>
    </dgm:pt>
    <dgm:pt modelId="{8B68DB08-5063-4A68-9CE4-50B1BB5AF24A}" type="sibTrans" cxnId="{90C23BB9-B9D2-4A46-A7DF-E31E393339E7}">
      <dgm:prSet/>
      <dgm:spPr/>
      <dgm:t>
        <a:bodyPr/>
        <a:lstStyle/>
        <a:p>
          <a:endParaRPr lang="en-US"/>
        </a:p>
      </dgm:t>
    </dgm:pt>
    <dgm:pt modelId="{419E675F-ABD5-44B0-9E14-4D7C907CFDB7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Discarding useless info</a:t>
          </a:r>
        </a:p>
      </dgm:t>
    </dgm:pt>
    <dgm:pt modelId="{EA9E08D4-7B68-48C6-A403-80964357BB8B}" type="parTrans" cxnId="{1F9AE999-2C00-49BA-AE68-48DADA825D0B}">
      <dgm:prSet/>
      <dgm:spPr/>
      <dgm:t>
        <a:bodyPr/>
        <a:lstStyle/>
        <a:p>
          <a:endParaRPr lang="en-US"/>
        </a:p>
      </dgm:t>
    </dgm:pt>
    <dgm:pt modelId="{6648E63F-0F4C-4D48-A90D-83211F1EAB4B}" type="sibTrans" cxnId="{1F9AE999-2C00-49BA-AE68-48DADA825D0B}">
      <dgm:prSet/>
      <dgm:spPr/>
      <dgm:t>
        <a:bodyPr/>
        <a:lstStyle/>
        <a:p>
          <a:endParaRPr lang="en-US"/>
        </a:p>
      </dgm:t>
    </dgm:pt>
    <dgm:pt modelId="{A47EED63-A5EA-4B20-BA7A-7FAC87BBC561}">
      <dgm:prSet phldrT="[Text]" custT="1"/>
      <dgm:spPr/>
      <dgm:t>
        <a:bodyPr/>
        <a:lstStyle/>
        <a:p>
          <a:pPr>
            <a:spcAft>
              <a:spcPct val="15000"/>
            </a:spcAft>
          </a:pPr>
          <a:r>
            <a:rPr lang="en-US" sz="1200" dirty="0"/>
            <a:t>Preload static files</a:t>
          </a:r>
        </a:p>
      </dgm:t>
    </dgm:pt>
    <dgm:pt modelId="{DF88EEB4-E10F-4EBF-88FF-E3DCE91488D9}" type="parTrans" cxnId="{3769782E-0414-4298-A57D-07635255CD26}">
      <dgm:prSet/>
      <dgm:spPr/>
      <dgm:t>
        <a:bodyPr/>
        <a:lstStyle/>
        <a:p>
          <a:endParaRPr lang="en-US"/>
        </a:p>
      </dgm:t>
    </dgm:pt>
    <dgm:pt modelId="{21998AE5-B397-4899-9B3B-F599B91B0D9A}" type="sibTrans" cxnId="{3769782E-0414-4298-A57D-07635255CD26}">
      <dgm:prSet/>
      <dgm:spPr/>
      <dgm:t>
        <a:bodyPr/>
        <a:lstStyle/>
        <a:p>
          <a:endParaRPr lang="en-US"/>
        </a:p>
      </dgm:t>
    </dgm:pt>
    <dgm:pt modelId="{715091B8-7034-44D1-B24F-583FE4941B8D}" type="pres">
      <dgm:prSet presAssocID="{4C7182E5-0641-49B6-A9AF-A69629810C12}" presName="CompostProcess" presStyleCnt="0">
        <dgm:presLayoutVars>
          <dgm:dir/>
          <dgm:resizeHandles val="exact"/>
        </dgm:presLayoutVars>
      </dgm:prSet>
      <dgm:spPr/>
    </dgm:pt>
    <dgm:pt modelId="{99578DBA-E9E9-45F3-AEA3-B25C68519B83}" type="pres">
      <dgm:prSet presAssocID="{4C7182E5-0641-49B6-A9AF-A69629810C12}" presName="arrow" presStyleLbl="bgShp" presStyleIdx="0" presStyleCnt="1" custLinFactNeighborX="0" custLinFactNeighborY="2201"/>
      <dgm:spPr/>
    </dgm:pt>
    <dgm:pt modelId="{30BF3C40-379C-41CF-8F14-52B4B9325745}" type="pres">
      <dgm:prSet presAssocID="{4C7182E5-0641-49B6-A9AF-A69629810C12}" presName="linearProcess" presStyleCnt="0"/>
      <dgm:spPr/>
    </dgm:pt>
    <dgm:pt modelId="{318D42D7-948D-4593-BAAD-1B1A585904AC}" type="pres">
      <dgm:prSet presAssocID="{5572F09A-E31C-4AE5-A907-51ADB001C9D1}" presName="textNode" presStyleLbl="node1" presStyleIdx="0" presStyleCnt="4" custScaleX="124059">
        <dgm:presLayoutVars>
          <dgm:bulletEnabled val="1"/>
        </dgm:presLayoutVars>
      </dgm:prSet>
      <dgm:spPr/>
    </dgm:pt>
    <dgm:pt modelId="{EC784296-B1A0-449F-BC76-F8FCB844C62F}" type="pres">
      <dgm:prSet presAssocID="{60C6CEAC-0CB6-44D7-AB79-5823CD573FF0}" presName="sibTrans" presStyleCnt="0"/>
      <dgm:spPr/>
    </dgm:pt>
    <dgm:pt modelId="{A2D7FD8B-6072-47AA-8D52-309B169B57A7}" type="pres">
      <dgm:prSet presAssocID="{B3FC4E6A-84BA-42AB-91F3-F2CAABE1C21D}" presName="textNode" presStyleLbl="node1" presStyleIdx="1" presStyleCnt="4" custScaleX="109255">
        <dgm:presLayoutVars>
          <dgm:bulletEnabled val="1"/>
        </dgm:presLayoutVars>
      </dgm:prSet>
      <dgm:spPr/>
    </dgm:pt>
    <dgm:pt modelId="{5F84A346-2EDD-44DE-B2B2-25D302AF11F5}" type="pres">
      <dgm:prSet presAssocID="{7073D60F-0B01-436A-AF1C-D78E7893C1F7}" presName="sibTrans" presStyleCnt="0"/>
      <dgm:spPr/>
    </dgm:pt>
    <dgm:pt modelId="{3913338D-FB82-44C3-A13D-5119FF5A4024}" type="pres">
      <dgm:prSet presAssocID="{1ABFAA1A-5308-4019-A6D2-A93A703DBCF5}" presName="textNode" presStyleLbl="node1" presStyleIdx="2" presStyleCnt="4" custScaleX="114612">
        <dgm:presLayoutVars>
          <dgm:bulletEnabled val="1"/>
        </dgm:presLayoutVars>
      </dgm:prSet>
      <dgm:spPr/>
    </dgm:pt>
    <dgm:pt modelId="{8C76A0C1-9B6D-4B14-9CB8-C2F7B9B8B9AB}" type="pres">
      <dgm:prSet presAssocID="{482C5BF9-8F6F-40EC-8A25-FBAC216249B0}" presName="sibTrans" presStyleCnt="0"/>
      <dgm:spPr/>
    </dgm:pt>
    <dgm:pt modelId="{F996477D-87D0-49CA-82A5-2FBB9F5791E0}" type="pres">
      <dgm:prSet presAssocID="{377CA946-F96D-426C-99BC-27C8315B0CDF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D7E7D602-5AFD-44DB-88EB-683AF6B5EE6A}" srcId="{4C7182E5-0641-49B6-A9AF-A69629810C12}" destId="{B3FC4E6A-84BA-42AB-91F3-F2CAABE1C21D}" srcOrd="1" destOrd="0" parTransId="{FA2DBC6B-606A-46D3-BC6E-BC7057569CA8}" sibTransId="{7073D60F-0B01-436A-AF1C-D78E7893C1F7}"/>
    <dgm:cxn modelId="{53517B06-BED9-400E-9B8B-C7A503403160}" type="presOf" srcId="{4D4F8E9D-22AC-4479-88B9-8FDA446CEC4D}" destId="{A2D7FD8B-6072-47AA-8D52-309B169B57A7}" srcOrd="0" destOrd="2" presId="urn:microsoft.com/office/officeart/2005/8/layout/hProcess9"/>
    <dgm:cxn modelId="{BBE3980B-10EA-47C9-8962-10DCA7C838F0}" srcId="{B3FC4E6A-84BA-42AB-91F3-F2CAABE1C21D}" destId="{4D4F8E9D-22AC-4479-88B9-8FDA446CEC4D}" srcOrd="1" destOrd="0" parTransId="{60BB3616-E207-4C99-9639-473A8B244E2D}" sibTransId="{75BAA35E-E284-45A8-8335-0EA3551F7321}"/>
    <dgm:cxn modelId="{9F024F15-5F37-480C-8385-D404BFC7BA91}" type="presOf" srcId="{A47EED63-A5EA-4B20-BA7A-7FAC87BBC561}" destId="{F996477D-87D0-49CA-82A5-2FBB9F5791E0}" srcOrd="0" destOrd="3" presId="urn:microsoft.com/office/officeart/2005/8/layout/hProcess9"/>
    <dgm:cxn modelId="{9F34BF2B-86D7-4687-AEDD-7A0A259CC4A0}" type="presOf" srcId="{2D4B30AD-F57F-4CD2-BD20-CCD19425238E}" destId="{318D42D7-948D-4593-BAAD-1B1A585904AC}" srcOrd="0" destOrd="3" presId="urn:microsoft.com/office/officeart/2005/8/layout/hProcess9"/>
    <dgm:cxn modelId="{1339352C-DBFD-4AF1-A9FC-43A0F29EB0F2}" type="presOf" srcId="{97AA4FCC-26B2-4D82-9255-8EB87D384C21}" destId="{3913338D-FB82-44C3-A13D-5119FF5A4024}" srcOrd="0" destOrd="3" presId="urn:microsoft.com/office/officeart/2005/8/layout/hProcess9"/>
    <dgm:cxn modelId="{3769782E-0414-4298-A57D-07635255CD26}" srcId="{377CA946-F96D-426C-99BC-27C8315B0CDF}" destId="{A47EED63-A5EA-4B20-BA7A-7FAC87BBC561}" srcOrd="2" destOrd="0" parTransId="{DF88EEB4-E10F-4EBF-88FF-E3DCE91488D9}" sibTransId="{21998AE5-B397-4899-9B3B-F599B91B0D9A}"/>
    <dgm:cxn modelId="{BB25B135-FECC-4C72-A667-D7E78CBE4228}" type="presOf" srcId="{F9A21669-F946-4AE0-9244-78BDA776258C}" destId="{318D42D7-948D-4593-BAAD-1B1A585904AC}" srcOrd="0" destOrd="4" presId="urn:microsoft.com/office/officeart/2005/8/layout/hProcess9"/>
    <dgm:cxn modelId="{88950D39-9407-4AE1-8897-45DC3817A8C8}" type="presOf" srcId="{BB1541CE-5885-405A-AA59-06C84FCF8743}" destId="{3913338D-FB82-44C3-A13D-5119FF5A4024}" srcOrd="0" destOrd="2" presId="urn:microsoft.com/office/officeart/2005/8/layout/hProcess9"/>
    <dgm:cxn modelId="{E182645D-CB76-4FFC-A821-852B137DA06D}" srcId="{5572F09A-E31C-4AE5-A907-51ADB001C9D1}" destId="{2D4B30AD-F57F-4CD2-BD20-CCD19425238E}" srcOrd="2" destOrd="0" parTransId="{D72217A4-7B8F-4AF2-8707-36528A3F062A}" sibTransId="{B83827C0-7979-486B-B4AA-44B092DBF430}"/>
    <dgm:cxn modelId="{1D5AEE45-895F-45C6-80BE-66919F7EF64B}" srcId="{B3FC4E6A-84BA-42AB-91F3-F2CAABE1C21D}" destId="{19E47BA6-28AE-4680-9D2A-A30D1904A820}" srcOrd="2" destOrd="0" parTransId="{A2A5A015-3DCF-4391-BC8A-F9D66FBCB377}" sibTransId="{2E72E0DC-0532-42B3-84A4-F25874ED6B44}"/>
    <dgm:cxn modelId="{2FDEE966-1084-4FC2-9AED-FF587EDE24AA}" type="presOf" srcId="{B62BD796-865B-4B1D-9922-B7844CE63B34}" destId="{318D42D7-948D-4593-BAAD-1B1A585904AC}" srcOrd="0" destOrd="2" presId="urn:microsoft.com/office/officeart/2005/8/layout/hProcess9"/>
    <dgm:cxn modelId="{ED70A249-7196-4C18-9786-F44B6B882B04}" type="presOf" srcId="{419E675F-ABD5-44B0-9E14-4D7C907CFDB7}" destId="{F996477D-87D0-49CA-82A5-2FBB9F5791E0}" srcOrd="0" destOrd="2" presId="urn:microsoft.com/office/officeart/2005/8/layout/hProcess9"/>
    <dgm:cxn modelId="{4B2F7870-778F-4F69-83F3-749D1AA76B7C}" type="presOf" srcId="{B3FC4E6A-84BA-42AB-91F3-F2CAABE1C21D}" destId="{A2D7FD8B-6072-47AA-8D52-309B169B57A7}" srcOrd="0" destOrd="0" presId="urn:microsoft.com/office/officeart/2005/8/layout/hProcess9"/>
    <dgm:cxn modelId="{D48E9E73-BED1-498F-918C-23C8E229BF57}" srcId="{B3FC4E6A-84BA-42AB-91F3-F2CAABE1C21D}" destId="{B11FC70A-A36E-4136-A6B5-E52DC1B7420F}" srcOrd="0" destOrd="0" parTransId="{5FFE32CA-C1EC-4E08-9C7D-E66C6CE5C05D}" sibTransId="{A4B748A0-58F6-45AC-A1F0-5894AB9890B4}"/>
    <dgm:cxn modelId="{5A144675-0789-4BF8-B5FE-F91E91FF1746}" type="presOf" srcId="{80F1163F-D52F-4F3A-B20B-DF5C6CFAE542}" destId="{3913338D-FB82-44C3-A13D-5119FF5A4024}" srcOrd="0" destOrd="1" presId="urn:microsoft.com/office/officeart/2005/8/layout/hProcess9"/>
    <dgm:cxn modelId="{79CDA676-F551-4D6D-8C49-80DE2740B576}" srcId="{4C7182E5-0641-49B6-A9AF-A69629810C12}" destId="{1ABFAA1A-5308-4019-A6D2-A93A703DBCF5}" srcOrd="2" destOrd="0" parTransId="{50874298-A597-45C2-BB9D-0B4321BDCDC8}" sibTransId="{482C5BF9-8F6F-40EC-8A25-FBAC216249B0}"/>
    <dgm:cxn modelId="{8B4CA05A-567A-4B27-AD69-39CE72B5245E}" srcId="{4C7182E5-0641-49B6-A9AF-A69629810C12}" destId="{5572F09A-E31C-4AE5-A907-51ADB001C9D1}" srcOrd="0" destOrd="0" parTransId="{38C0AA88-A8C3-4B8D-9F45-E3D34CD669C3}" sibTransId="{60C6CEAC-0CB6-44D7-AB79-5823CD573FF0}"/>
    <dgm:cxn modelId="{5FC6C481-C78A-440E-AF07-71524F46EE8C}" srcId="{4C7182E5-0641-49B6-A9AF-A69629810C12}" destId="{377CA946-F96D-426C-99BC-27C8315B0CDF}" srcOrd="3" destOrd="0" parTransId="{4DDF722B-8334-4ECA-8429-D7A9A4F38D8F}" sibTransId="{A7AA4137-69B1-4593-99E5-4675586FC7CD}"/>
    <dgm:cxn modelId="{AEE29D82-72B2-4BF0-B827-39A05E226CEF}" srcId="{5572F09A-E31C-4AE5-A907-51ADB001C9D1}" destId="{E22090B4-0C9A-4EC8-B042-4C09F9481393}" srcOrd="0" destOrd="0" parTransId="{F3C28867-6F2D-47A1-A624-75A70FBC9A78}" sibTransId="{28F138E5-1122-47E7-9B1B-6A12A9D3EB2A}"/>
    <dgm:cxn modelId="{6B74468D-51AB-4F92-92BD-4687B83E9DC2}" type="presOf" srcId="{48F47743-AE4F-4D50-BDBB-569C68B08210}" destId="{F996477D-87D0-49CA-82A5-2FBB9F5791E0}" srcOrd="0" destOrd="1" presId="urn:microsoft.com/office/officeart/2005/8/layout/hProcess9"/>
    <dgm:cxn modelId="{A04F548F-8725-4403-BCDF-EB618E8584D4}" srcId="{1ABFAA1A-5308-4019-A6D2-A93A703DBCF5}" destId="{80F1163F-D52F-4F3A-B20B-DF5C6CFAE542}" srcOrd="0" destOrd="0" parTransId="{CCC957CB-5B29-400C-BC13-FAC88248FAAB}" sibTransId="{9A85426A-E93C-43D2-BCD8-7DF4E295B025}"/>
    <dgm:cxn modelId="{1145A196-63F9-4F5E-B4F2-9D06D954E756}" srcId="{1ABFAA1A-5308-4019-A6D2-A93A703DBCF5}" destId="{BB1541CE-5885-405A-AA59-06C84FCF8743}" srcOrd="1" destOrd="0" parTransId="{B444BD59-7C05-4137-A2C6-6D57BFB14F2D}" sibTransId="{1B225E71-D065-452F-A6C1-9C55E2D9566A}"/>
    <dgm:cxn modelId="{1F9AE999-2C00-49BA-AE68-48DADA825D0B}" srcId="{377CA946-F96D-426C-99BC-27C8315B0CDF}" destId="{419E675F-ABD5-44B0-9E14-4D7C907CFDB7}" srcOrd="1" destOrd="0" parTransId="{EA9E08D4-7B68-48C6-A403-80964357BB8B}" sibTransId="{6648E63F-0F4C-4D48-A90D-83211F1EAB4B}"/>
    <dgm:cxn modelId="{61428CA6-0C54-4941-B469-8D17EB30DDF6}" type="presOf" srcId="{19E47BA6-28AE-4680-9D2A-A30D1904A820}" destId="{A2D7FD8B-6072-47AA-8D52-309B169B57A7}" srcOrd="0" destOrd="3" presId="urn:microsoft.com/office/officeart/2005/8/layout/hProcess9"/>
    <dgm:cxn modelId="{687686A7-1AF1-4332-89E8-58635F7DC186}" type="presOf" srcId="{E22090B4-0C9A-4EC8-B042-4C09F9481393}" destId="{318D42D7-948D-4593-BAAD-1B1A585904AC}" srcOrd="0" destOrd="1" presId="urn:microsoft.com/office/officeart/2005/8/layout/hProcess9"/>
    <dgm:cxn modelId="{89206DAC-BF64-4B57-AA3D-6B368322267A}" srcId="{B3FC4E6A-84BA-42AB-91F3-F2CAABE1C21D}" destId="{AA4F2B07-2B23-47E5-87C8-AB257E5327F0}" srcOrd="3" destOrd="0" parTransId="{F0444063-B1EF-486D-AB6A-C6BA9753B594}" sibTransId="{D4B51C7B-2F95-4CB9-A8B1-0A63C61EEC28}"/>
    <dgm:cxn modelId="{8B5655B6-0E9E-43C3-88A2-730A3816E3FA}" type="presOf" srcId="{B11FC70A-A36E-4136-A6B5-E52DC1B7420F}" destId="{A2D7FD8B-6072-47AA-8D52-309B169B57A7}" srcOrd="0" destOrd="1" presId="urn:microsoft.com/office/officeart/2005/8/layout/hProcess9"/>
    <dgm:cxn modelId="{90C23BB9-B9D2-4A46-A7DF-E31E393339E7}" srcId="{377CA946-F96D-426C-99BC-27C8315B0CDF}" destId="{48F47743-AE4F-4D50-BDBB-569C68B08210}" srcOrd="0" destOrd="0" parTransId="{D3BECE0F-8595-40CF-8A6A-B997FF214B03}" sibTransId="{8B68DB08-5063-4A68-9CE4-50B1BB5AF24A}"/>
    <dgm:cxn modelId="{9E9B52C4-AD3B-48D7-8004-30BA5D951807}" type="presOf" srcId="{1ABFAA1A-5308-4019-A6D2-A93A703DBCF5}" destId="{3913338D-FB82-44C3-A13D-5119FF5A4024}" srcOrd="0" destOrd="0" presId="urn:microsoft.com/office/officeart/2005/8/layout/hProcess9"/>
    <dgm:cxn modelId="{BDA49DC5-968B-469D-9A18-AA612524183C}" type="presOf" srcId="{5572F09A-E31C-4AE5-A907-51ADB001C9D1}" destId="{318D42D7-948D-4593-BAAD-1B1A585904AC}" srcOrd="0" destOrd="0" presId="urn:microsoft.com/office/officeart/2005/8/layout/hProcess9"/>
    <dgm:cxn modelId="{BAD2B1CE-E6C8-4450-955A-322CC4175453}" type="presOf" srcId="{377CA946-F96D-426C-99BC-27C8315B0CDF}" destId="{F996477D-87D0-49CA-82A5-2FBB9F5791E0}" srcOrd="0" destOrd="0" presId="urn:microsoft.com/office/officeart/2005/8/layout/hProcess9"/>
    <dgm:cxn modelId="{7B8DE0CE-EA82-4036-A015-D1ACD13A8229}" type="presOf" srcId="{AA4F2B07-2B23-47E5-87C8-AB257E5327F0}" destId="{A2D7FD8B-6072-47AA-8D52-309B169B57A7}" srcOrd="0" destOrd="4" presId="urn:microsoft.com/office/officeart/2005/8/layout/hProcess9"/>
    <dgm:cxn modelId="{8D6FF0E1-30AB-4744-B08F-D6052DDBFA23}" srcId="{5572F09A-E31C-4AE5-A907-51ADB001C9D1}" destId="{F9A21669-F946-4AE0-9244-78BDA776258C}" srcOrd="3" destOrd="0" parTransId="{F48B6DCF-1560-4C4E-8434-F929B9EFC47E}" sibTransId="{7D9D5CDD-9E9C-474B-B362-A5B513372326}"/>
    <dgm:cxn modelId="{0CF4F9E6-8BFF-4510-82D8-DB9C625B7AB7}" type="presOf" srcId="{4C7182E5-0641-49B6-A9AF-A69629810C12}" destId="{715091B8-7034-44D1-B24F-583FE4941B8D}" srcOrd="0" destOrd="0" presId="urn:microsoft.com/office/officeart/2005/8/layout/hProcess9"/>
    <dgm:cxn modelId="{EFF958F2-BC77-4E62-A428-7B7CA32E11EB}" srcId="{5572F09A-E31C-4AE5-A907-51ADB001C9D1}" destId="{B62BD796-865B-4B1D-9922-B7844CE63B34}" srcOrd="1" destOrd="0" parTransId="{A57D3DC4-AB12-494D-87A0-42293A4A5A03}" sibTransId="{4C983C92-CFB1-4482-BA7C-852719AD17BB}"/>
    <dgm:cxn modelId="{27A717FB-A887-4D98-A836-9E6B0E6FD131}" srcId="{1ABFAA1A-5308-4019-A6D2-A93A703DBCF5}" destId="{97AA4FCC-26B2-4D82-9255-8EB87D384C21}" srcOrd="2" destOrd="0" parTransId="{80242B77-3786-49A7-AC23-EB7A40DD96D8}" sibTransId="{EEBC3D5D-EC52-44E8-AB21-FBCB8F334F4B}"/>
    <dgm:cxn modelId="{538D7264-0111-4F2E-973D-CD96BEBF4489}" type="presParOf" srcId="{715091B8-7034-44D1-B24F-583FE4941B8D}" destId="{99578DBA-E9E9-45F3-AEA3-B25C68519B83}" srcOrd="0" destOrd="0" presId="urn:microsoft.com/office/officeart/2005/8/layout/hProcess9"/>
    <dgm:cxn modelId="{650FF54A-9570-4A13-9BE1-BC69E3C0C9D9}" type="presParOf" srcId="{715091B8-7034-44D1-B24F-583FE4941B8D}" destId="{30BF3C40-379C-41CF-8F14-52B4B9325745}" srcOrd="1" destOrd="0" presId="urn:microsoft.com/office/officeart/2005/8/layout/hProcess9"/>
    <dgm:cxn modelId="{5C1CA1C3-E28C-40A7-9AA7-2EF4939E4352}" type="presParOf" srcId="{30BF3C40-379C-41CF-8F14-52B4B9325745}" destId="{318D42D7-948D-4593-BAAD-1B1A585904AC}" srcOrd="0" destOrd="0" presId="urn:microsoft.com/office/officeart/2005/8/layout/hProcess9"/>
    <dgm:cxn modelId="{EF7757CA-F916-4209-B39B-6C3F312BA931}" type="presParOf" srcId="{30BF3C40-379C-41CF-8F14-52B4B9325745}" destId="{EC784296-B1A0-449F-BC76-F8FCB844C62F}" srcOrd="1" destOrd="0" presId="urn:microsoft.com/office/officeart/2005/8/layout/hProcess9"/>
    <dgm:cxn modelId="{6F665E3B-C10C-42D7-850D-0BC8E5EF1AFF}" type="presParOf" srcId="{30BF3C40-379C-41CF-8F14-52B4B9325745}" destId="{A2D7FD8B-6072-47AA-8D52-309B169B57A7}" srcOrd="2" destOrd="0" presId="urn:microsoft.com/office/officeart/2005/8/layout/hProcess9"/>
    <dgm:cxn modelId="{FA70772A-1FBE-4D1A-9353-76E320DA7BB1}" type="presParOf" srcId="{30BF3C40-379C-41CF-8F14-52B4B9325745}" destId="{5F84A346-2EDD-44DE-B2B2-25D302AF11F5}" srcOrd="3" destOrd="0" presId="urn:microsoft.com/office/officeart/2005/8/layout/hProcess9"/>
    <dgm:cxn modelId="{EA5C305B-7203-4F76-94AA-3F44305367ED}" type="presParOf" srcId="{30BF3C40-379C-41CF-8F14-52B4B9325745}" destId="{3913338D-FB82-44C3-A13D-5119FF5A4024}" srcOrd="4" destOrd="0" presId="urn:microsoft.com/office/officeart/2005/8/layout/hProcess9"/>
    <dgm:cxn modelId="{A181D0D5-151D-475A-B93A-866F6A1DEE7D}" type="presParOf" srcId="{30BF3C40-379C-41CF-8F14-52B4B9325745}" destId="{8C76A0C1-9B6D-4B14-9CB8-C2F7B9B8B9AB}" srcOrd="5" destOrd="0" presId="urn:microsoft.com/office/officeart/2005/8/layout/hProcess9"/>
    <dgm:cxn modelId="{AF80D532-5422-47AF-BF6F-D9D2C5B705F0}" type="presParOf" srcId="{30BF3C40-379C-41CF-8F14-52B4B9325745}" destId="{F996477D-87D0-49CA-82A5-2FBB9F5791E0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60132D-03B1-4BE5-926A-5761D30AD286}">
      <dsp:nvSpPr>
        <dsp:cNvPr id="0" name=""/>
        <dsp:cNvSpPr/>
      </dsp:nvSpPr>
      <dsp:spPr>
        <a:xfrm>
          <a:off x="0" y="303183"/>
          <a:ext cx="6057345" cy="7575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0117" tIns="270764" rIns="470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1 account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1-2 end points</a:t>
          </a:r>
        </a:p>
      </dsp:txBody>
      <dsp:txXfrm>
        <a:off x="0" y="303183"/>
        <a:ext cx="6057345" cy="757575"/>
      </dsp:txXfrm>
    </dsp:sp>
    <dsp:sp modelId="{F8189B1D-80A8-4FEC-A909-561F02F97E99}">
      <dsp:nvSpPr>
        <dsp:cNvPr id="0" name=""/>
        <dsp:cNvSpPr/>
      </dsp:nvSpPr>
      <dsp:spPr>
        <a:xfrm>
          <a:off x="302867" y="111303"/>
          <a:ext cx="4240141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267" tIns="0" rIns="160267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Previously we looked at small data</a:t>
          </a:r>
          <a:endParaRPr lang="en-US" sz="1300" kern="1200"/>
        </a:p>
      </dsp:txBody>
      <dsp:txXfrm>
        <a:off x="321601" y="130037"/>
        <a:ext cx="4202673" cy="346292"/>
      </dsp:txXfrm>
    </dsp:sp>
    <dsp:sp modelId="{C69B755E-1D9F-44B1-B78D-E0ABE3C9F64A}">
      <dsp:nvSpPr>
        <dsp:cNvPr id="0" name=""/>
        <dsp:cNvSpPr/>
      </dsp:nvSpPr>
      <dsp:spPr>
        <a:xfrm>
          <a:off x="0" y="1322838"/>
          <a:ext cx="6057345" cy="98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0117" tIns="270764" rIns="470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What champions are popular?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How are different roles represented in different ranks?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Is there a new build?</a:t>
          </a:r>
        </a:p>
      </dsp:txBody>
      <dsp:txXfrm>
        <a:off x="0" y="1322838"/>
        <a:ext cx="6057345" cy="982800"/>
      </dsp:txXfrm>
    </dsp:sp>
    <dsp:sp modelId="{FBC7D71E-E385-4B62-AD20-E5362883D380}">
      <dsp:nvSpPr>
        <dsp:cNvPr id="0" name=""/>
        <dsp:cNvSpPr/>
      </dsp:nvSpPr>
      <dsp:spPr>
        <a:xfrm>
          <a:off x="302867" y="1130958"/>
          <a:ext cx="4240141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267" tIns="0" rIns="160267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What if we wanted to get an idea of large trends?</a:t>
          </a:r>
          <a:endParaRPr lang="en-US" sz="1300" kern="1200"/>
        </a:p>
      </dsp:txBody>
      <dsp:txXfrm>
        <a:off x="321601" y="1149692"/>
        <a:ext cx="4202673" cy="346292"/>
      </dsp:txXfrm>
    </dsp:sp>
    <dsp:sp modelId="{B1FC6225-CDDD-4B1F-98FD-BECFD6E1B440}">
      <dsp:nvSpPr>
        <dsp:cNvPr id="0" name=""/>
        <dsp:cNvSpPr/>
      </dsp:nvSpPr>
      <dsp:spPr>
        <a:xfrm>
          <a:off x="0" y="2567719"/>
          <a:ext cx="6057345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6CAC18-E8FA-4F3B-BC12-9941C8DC42AD}">
      <dsp:nvSpPr>
        <dsp:cNvPr id="0" name=""/>
        <dsp:cNvSpPr/>
      </dsp:nvSpPr>
      <dsp:spPr>
        <a:xfrm>
          <a:off x="302867" y="2375839"/>
          <a:ext cx="4240141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267" tIns="0" rIns="160267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This is a lot of data!</a:t>
          </a:r>
          <a:endParaRPr lang="en-US" sz="1300" kern="1200"/>
        </a:p>
      </dsp:txBody>
      <dsp:txXfrm>
        <a:off x="321601" y="2394573"/>
        <a:ext cx="4202673" cy="346292"/>
      </dsp:txXfrm>
    </dsp:sp>
    <dsp:sp modelId="{ECB2BC4C-4B96-4490-8623-73ADEAC3FB64}">
      <dsp:nvSpPr>
        <dsp:cNvPr id="0" name=""/>
        <dsp:cNvSpPr/>
      </dsp:nvSpPr>
      <dsp:spPr>
        <a:xfrm>
          <a:off x="0" y="3157399"/>
          <a:ext cx="6057345" cy="1392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0117" tIns="270764" rIns="470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2020 World Championship peaked at </a:t>
          </a:r>
          <a:r>
            <a:rPr lang="en-US" sz="1300" b="1" kern="1200"/>
            <a:t>46,067,896 viewers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Getting the last 20 games for these players is </a:t>
          </a:r>
          <a:r>
            <a:rPr lang="en-US" sz="1300" b="1" kern="1200"/>
            <a:t>921 million games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1 match stat file takes up about 115 KB, storing the game data would take up </a:t>
          </a:r>
          <a:r>
            <a:rPr lang="en-US" sz="1300" b="1" kern="1200" dirty="0"/>
            <a:t>101,000 GB 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If each request takes 0.5 s, that will take </a:t>
          </a:r>
          <a:r>
            <a:rPr lang="en-US" sz="1300" b="1" kern="1200"/>
            <a:t>14.6 years</a:t>
          </a:r>
          <a:endParaRPr lang="en-US" sz="1300" kern="1200"/>
        </a:p>
      </dsp:txBody>
      <dsp:txXfrm>
        <a:off x="0" y="3157399"/>
        <a:ext cx="6057345" cy="1392300"/>
      </dsp:txXfrm>
    </dsp:sp>
    <dsp:sp modelId="{A0898B06-A3D6-42FE-8557-9A44B7165036}">
      <dsp:nvSpPr>
        <dsp:cNvPr id="0" name=""/>
        <dsp:cNvSpPr/>
      </dsp:nvSpPr>
      <dsp:spPr>
        <a:xfrm>
          <a:off x="302867" y="2965519"/>
          <a:ext cx="4240141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267" tIns="0" rIns="160267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u="sng" kern="1200"/>
            <a:t>Just how big is this?</a:t>
          </a:r>
          <a:endParaRPr lang="en-US" sz="1300" kern="1200"/>
        </a:p>
      </dsp:txBody>
      <dsp:txXfrm>
        <a:off x="321601" y="2984253"/>
        <a:ext cx="4202673" cy="3462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578DBA-E9E9-45F3-AEA3-B25C68519B83}">
      <dsp:nvSpPr>
        <dsp:cNvPr id="0" name=""/>
        <dsp:cNvSpPr/>
      </dsp:nvSpPr>
      <dsp:spPr>
        <a:xfrm>
          <a:off x="884582" y="0"/>
          <a:ext cx="10025268" cy="5878030"/>
        </a:xfrm>
        <a:prstGeom prst="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8D42D7-948D-4593-BAAD-1B1A585904AC}">
      <dsp:nvSpPr>
        <dsp:cNvPr id="0" name=""/>
        <dsp:cNvSpPr/>
      </dsp:nvSpPr>
      <dsp:spPr>
        <a:xfrm>
          <a:off x="4388" y="1763409"/>
          <a:ext cx="2936413" cy="235121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800" b="1" kern="1200" dirty="0"/>
            <a:t>Define the relevant data: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1" kern="1200" dirty="0"/>
            <a:t>What data do I want to collect?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List of players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List of matches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Pro matches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Timeframe</a:t>
          </a:r>
        </a:p>
      </dsp:txBody>
      <dsp:txXfrm>
        <a:off x="119165" y="1878186"/>
        <a:ext cx="2706859" cy="2121658"/>
      </dsp:txXfrm>
    </dsp:sp>
    <dsp:sp modelId="{A2D7FD8B-6072-47AA-8D52-309B169B57A7}">
      <dsp:nvSpPr>
        <dsp:cNvPr id="0" name=""/>
        <dsp:cNvSpPr/>
      </dsp:nvSpPr>
      <dsp:spPr>
        <a:xfrm>
          <a:off x="3335294" y="1763409"/>
          <a:ext cx="2586010" cy="2351212"/>
        </a:xfrm>
        <a:prstGeom prst="roundRect">
          <a:avLst/>
        </a:prstGeom>
        <a:solidFill>
          <a:schemeClr val="accent5">
            <a:hueOff val="-4778875"/>
            <a:satOff val="-32235"/>
            <a:lumOff val="126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800" b="1" i="0" kern="1200" dirty="0"/>
            <a:t>Identify API endpoints: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1" kern="1200" dirty="0"/>
            <a:t>Where is the data coming from?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Account-V1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League-V4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Match-V5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Etc. </a:t>
          </a:r>
        </a:p>
      </dsp:txBody>
      <dsp:txXfrm>
        <a:off x="3450071" y="1878186"/>
        <a:ext cx="2356456" cy="2121658"/>
      </dsp:txXfrm>
    </dsp:sp>
    <dsp:sp modelId="{3913338D-FB82-44C3-A13D-5119FF5A4024}">
      <dsp:nvSpPr>
        <dsp:cNvPr id="0" name=""/>
        <dsp:cNvSpPr/>
      </dsp:nvSpPr>
      <dsp:spPr>
        <a:xfrm>
          <a:off x="6315796" y="1763409"/>
          <a:ext cx="2712808" cy="2351212"/>
        </a:xfrm>
        <a:prstGeom prst="roundRect">
          <a:avLst/>
        </a:prstGeom>
        <a:solidFill>
          <a:schemeClr val="accent5">
            <a:hueOff val="-9557750"/>
            <a:satOff val="-64470"/>
            <a:lumOff val="253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800" b="1" kern="1200" dirty="0"/>
            <a:t>Determine the data flow: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dirty="0"/>
            <a:t>In what order am I collecting the data?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Account info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Match history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Match stats</a:t>
          </a:r>
        </a:p>
      </dsp:txBody>
      <dsp:txXfrm>
        <a:off x="6430573" y="1878186"/>
        <a:ext cx="2483254" cy="2121658"/>
      </dsp:txXfrm>
    </dsp:sp>
    <dsp:sp modelId="{F996477D-87D0-49CA-82A5-2FBB9F5791E0}">
      <dsp:nvSpPr>
        <dsp:cNvPr id="0" name=""/>
        <dsp:cNvSpPr/>
      </dsp:nvSpPr>
      <dsp:spPr>
        <a:xfrm>
          <a:off x="9423095" y="1763409"/>
          <a:ext cx="2366949" cy="2351212"/>
        </a:xfrm>
        <a:prstGeom prst="roundRect">
          <a:avLst/>
        </a:prstGeom>
        <a:solidFill>
          <a:schemeClr val="accent5">
            <a:hueOff val="-14336624"/>
            <a:satOff val="-96705"/>
            <a:lumOff val="380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ts val="588"/>
            </a:spcAft>
            <a:buNone/>
          </a:pPr>
          <a:r>
            <a:rPr lang="en-US" sz="1800" b="1" kern="1200" dirty="0"/>
            <a:t>Check for efficiency improvements:</a:t>
          </a:r>
          <a:br>
            <a:rPr lang="en-US" sz="1400" b="1" kern="1200" dirty="0"/>
          </a:br>
          <a:r>
            <a:rPr lang="en-US" sz="1400" i="1" kern="1200" dirty="0"/>
            <a:t>How can I minimize the amount of data requested?</a:t>
          </a:r>
          <a:endParaRPr lang="en-US" sz="14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Info by match instead of player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Discarding useless info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Preload static files</a:t>
          </a:r>
        </a:p>
      </dsp:txBody>
      <dsp:txXfrm>
        <a:off x="9537872" y="1878186"/>
        <a:ext cx="2137395" cy="2121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613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425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hyperlink" Target="https://developer.riotgames.com/apis#match-v5/GET_getMatch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developer.riotgames.com/apis#match-v5/GET_getMatchIdsByPUUID" TargetMode="External"/><Relationship Id="rId5" Type="http://schemas.openxmlformats.org/officeDocument/2006/relationships/hyperlink" Target="https://developer.riotgames.com/apis#account-v1/GET_getByRiotId" TargetMode="Externa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6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developer.riotgames.com/apis#match-v5/GET_getMatch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Welcome to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pc="300" dirty="0"/>
              <a:t>Setting up external functions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96FDFB-C0AD-4A54-8848-F22F8F628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709" y="2526793"/>
            <a:ext cx="9938185" cy="1639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8AE4BD2-FEF1-4A34-A729-0966D4BE0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709" y="4527819"/>
            <a:ext cx="9938185" cy="1416192"/>
          </a:xfrm>
          <a:prstGeom prst="rect">
            <a:avLst/>
          </a:prstGeom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7869" y="1120526"/>
            <a:ext cx="5738860" cy="1135737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lvl="1">
              <a:lnSpc>
                <a:spcPct val="90000"/>
              </a:lnSpc>
            </a:pPr>
            <a:r>
              <a:rPr lang="en-US" sz="16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/riot/account/v1/accounts/by-riot-id/{</a:t>
            </a:r>
            <a:r>
              <a:rPr lang="en-US" sz="1600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gameName</a:t>
            </a:r>
            <a:r>
              <a:rPr lang="en-US" sz="16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}/{</a:t>
            </a:r>
            <a:r>
              <a:rPr lang="en-US" sz="1600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tagLine</a:t>
            </a:r>
            <a:r>
              <a:rPr lang="en-US" sz="16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</a:t>
            </a:r>
            <a:endParaRPr lang="en-US" sz="1600" dirty="0"/>
          </a:p>
          <a:p>
            <a:pPr marL="457200" lvl="1">
              <a:lnSpc>
                <a:spcPct val="90000"/>
              </a:lnSpc>
            </a:pPr>
            <a:r>
              <a:rPr lang="en-US" sz="16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/lol/match/v5/matches/by-</a:t>
            </a:r>
            <a:r>
              <a:rPr lang="en-US" sz="1600" dirty="0" err="1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puuid</a:t>
            </a:r>
            <a:r>
              <a:rPr lang="en-US" sz="16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/{</a:t>
            </a:r>
            <a:r>
              <a:rPr lang="en-US" sz="1600" dirty="0" err="1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puuid</a:t>
            </a:r>
            <a:r>
              <a:rPr lang="en-US" sz="16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}/ids</a:t>
            </a:r>
            <a:endParaRPr lang="en-US" sz="1600" dirty="0"/>
          </a:p>
          <a:p>
            <a:pPr marL="457200" lvl="1">
              <a:lnSpc>
                <a:spcPct val="90000"/>
              </a:lnSpc>
            </a:pPr>
            <a:r>
              <a:rPr lang="en-US" sz="16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/lol/match/v5/matches/{</a:t>
            </a:r>
            <a:r>
              <a:rPr lang="en-US" sz="1600" dirty="0" err="1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matchId</a:t>
            </a:r>
            <a:r>
              <a:rPr lang="en-US" sz="16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</a:t>
            </a:r>
            <a:endParaRPr lang="en-US" sz="1600" i="1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2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0B37E0C2-557B-4D83-B9C0-8C1A0B40FF50}"/>
              </a:ext>
            </a:extLst>
          </p:cNvPr>
          <p:cNvSpPr txBox="1">
            <a:spLocks/>
          </p:cNvSpPr>
          <p:nvPr/>
        </p:nvSpPr>
        <p:spPr>
          <a:xfrm>
            <a:off x="959372" y="1124021"/>
            <a:ext cx="5421808" cy="1041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90000"/>
              </a:lnSpc>
            </a:pPr>
            <a:r>
              <a:rPr lang="en-US" i="1" dirty="0"/>
              <a:t>Request account info</a:t>
            </a:r>
          </a:p>
          <a:p>
            <a:pPr marL="0">
              <a:lnSpc>
                <a:spcPct val="90000"/>
              </a:lnSpc>
            </a:pPr>
            <a:r>
              <a:rPr lang="en-US" i="1" dirty="0"/>
              <a:t>Request match history</a:t>
            </a:r>
          </a:p>
          <a:p>
            <a:pPr marL="0">
              <a:lnSpc>
                <a:spcPct val="90000"/>
              </a:lnSpc>
            </a:pPr>
            <a:r>
              <a:rPr lang="en-US" i="1" dirty="0"/>
              <a:t>Request match info for each match</a:t>
            </a:r>
          </a:p>
        </p:txBody>
      </p:sp>
    </p:spTree>
    <p:extLst>
      <p:ext uri="{BB962C8B-B14F-4D97-AF65-F5344CB8AC3E}">
        <p14:creationId xmlns:p14="http://schemas.microsoft.com/office/powerpoint/2010/main" val="4035832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11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Project-5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742054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Project: determine number of roles (TOP, MID, </a:t>
            </a:r>
            <a:r>
              <a:rPr lang="en-US" sz="2000" i="1" dirty="0" err="1"/>
              <a:t>etc</a:t>
            </a:r>
            <a:r>
              <a:rPr lang="en-US" sz="2000" i="1" dirty="0"/>
              <a:t>) on the challenger ladder using the last 5 games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Bootcamp syllabus</a:t>
            </a:r>
            <a:endParaRPr lang="en-US" sz="48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4CF454-D58D-43F3-B4F4-808DFE31D8F9}"/>
              </a:ext>
            </a:extLst>
          </p:cNvPr>
          <p:cNvSpPr/>
          <p:nvPr/>
        </p:nvSpPr>
        <p:spPr>
          <a:xfrm>
            <a:off x="377632" y="5433133"/>
            <a:ext cx="6520134" cy="11023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6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5: Large Scale Data Collection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776353"/>
            <a:ext cx="5251450" cy="2050224"/>
          </a:xfrm>
        </p:spPr>
        <p:txBody>
          <a:bodyPr>
            <a:noAutofit/>
          </a:bodyPr>
          <a:lstStyle/>
          <a:p>
            <a:r>
              <a:rPr lang="en-US" sz="4400" dirty="0"/>
              <a:t>Module 5:</a:t>
            </a:r>
            <a:br>
              <a:rPr lang="en-US" sz="4400" dirty="0"/>
            </a:br>
            <a:r>
              <a:rPr lang="en-US" sz="4400" dirty="0"/>
              <a:t>Large Scale Data Collection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420" r="20420"/>
          <a:stretch/>
        </p:blipFill>
        <p:spPr>
          <a:xfrm>
            <a:off x="0" y="0"/>
            <a:ext cx="6096000" cy="686792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1544E0-EC3C-4241-95E5-FD6AD26BDF5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5153649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 startAt="5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200" b="1" i="1" dirty="0"/>
          </a:p>
        </p:txBody>
      </p:sp>
    </p:spTree>
    <p:extLst>
      <p:ext uri="{BB962C8B-B14F-4D97-AF65-F5344CB8AC3E}">
        <p14:creationId xmlns:p14="http://schemas.microsoft.com/office/powerpoint/2010/main" val="84789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37424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4800" spc="300" dirty="0"/>
              <a:t>What is large Scale data collection?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23" name="Content Placeholder 4">
            <a:extLst>
              <a:ext uri="{FF2B5EF4-FFF2-40B4-BE49-F238E27FC236}">
                <a16:creationId xmlns:a16="http://schemas.microsoft.com/office/drawing/2014/main" id="{3326B514-5A9E-430B-BCA7-FE2165B8EEF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43516141"/>
              </p:ext>
            </p:extLst>
          </p:nvPr>
        </p:nvGraphicFramePr>
        <p:xfrm>
          <a:off x="5158051" y="1487870"/>
          <a:ext cx="6057345" cy="46610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" name="Picture 1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5CC3058-8F97-4384-B143-19A66641DFD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6634" r="516" b="39029"/>
          <a:stretch/>
        </p:blipFill>
        <p:spPr>
          <a:xfrm>
            <a:off x="463892" y="1374245"/>
            <a:ext cx="3412518" cy="4411689"/>
          </a:xfrm>
          <a:prstGeom prst="rect">
            <a:avLst/>
          </a:prstGeom>
        </p:spPr>
      </p:pic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2A7D2C89-214F-4DD1-B044-7606033B41EC}"/>
              </a:ext>
            </a:extLst>
          </p:cNvPr>
          <p:cNvSpPr txBox="1">
            <a:spLocks/>
          </p:cNvSpPr>
          <p:nvPr/>
        </p:nvSpPr>
        <p:spPr>
          <a:xfrm>
            <a:off x="390458" y="5809342"/>
            <a:ext cx="3559385" cy="67906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400" dirty="0"/>
              <a:t>This is what Riot released in 2016.</a:t>
            </a:r>
            <a:br>
              <a:rPr lang="en-US" sz="1400" dirty="0"/>
            </a:br>
            <a:r>
              <a:rPr lang="en-US" sz="1400" dirty="0"/>
              <a:t>League now has ~180 million monthly players, more than 10x the above info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89E5AC4-1A35-4552-BFC3-9C4CAA5DAC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1327045"/>
              </p:ext>
            </p:extLst>
          </p:nvPr>
        </p:nvGraphicFramePr>
        <p:xfrm>
          <a:off x="189390" y="954821"/>
          <a:ext cx="11794434" cy="58780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8E68059-91F2-4DC5-A542-149D5C64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25148"/>
            <a:ext cx="11002962" cy="823913"/>
          </a:xfrm>
        </p:spPr>
        <p:txBody>
          <a:bodyPr/>
          <a:lstStyle/>
          <a:p>
            <a:r>
              <a:rPr lang="en-US" dirty="0"/>
              <a:t>Process Pipeline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9C9A0B-C52C-4870-93B8-E87BE4AB6E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285FACD-AFD1-46ED-BBD8-89163342AE25}"/>
              </a:ext>
            </a:extLst>
          </p:cNvPr>
          <p:cNvSpPr txBox="1">
            <a:spLocks/>
          </p:cNvSpPr>
          <p:nvPr/>
        </p:nvSpPr>
        <p:spPr>
          <a:xfrm>
            <a:off x="370050" y="1221923"/>
            <a:ext cx="7424544" cy="4737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b="1" i="1" dirty="0"/>
              <a:t>Because we have so much data, we need a clean process to automatically get the information!</a:t>
            </a:r>
          </a:p>
        </p:txBody>
      </p:sp>
    </p:spTree>
    <p:extLst>
      <p:ext uri="{BB962C8B-B14F-4D97-AF65-F5344CB8AC3E}">
        <p14:creationId xmlns:p14="http://schemas.microsoft.com/office/powerpoint/2010/main" val="4195582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1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851517"/>
            <a:ext cx="6073307" cy="146177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kern="1200" spc="3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Memory efficiency example</a:t>
            </a:r>
            <a:endParaRPr lang="en-US" sz="4000" kern="1200" spc="3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965199" y="2470248"/>
            <a:ext cx="4807527" cy="3536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400" b="1">
                <a:hlinkClick r:id="rId2"/>
              </a:rPr>
              <a:t>/lol/match/v5/matches/{matchId}</a:t>
            </a:r>
            <a:endParaRPr lang="en-US" sz="2400" b="1"/>
          </a:p>
          <a:p>
            <a:pPr marL="0">
              <a:lnSpc>
                <a:spcPct val="90000"/>
              </a:lnSpc>
            </a:pPr>
            <a:r>
              <a:rPr lang="en-US" sz="2400"/>
              <a:t>From Project 4</a:t>
            </a:r>
          </a:p>
          <a:p>
            <a:pPr marL="0">
              <a:lnSpc>
                <a:spcPct val="90000"/>
              </a:lnSpc>
            </a:pPr>
            <a:r>
              <a:rPr lang="en-US" sz="2400"/>
              <a:t>Returns MatchDTO object</a:t>
            </a:r>
          </a:p>
          <a:p>
            <a:pPr marL="0">
              <a:lnSpc>
                <a:spcPct val="90000"/>
              </a:lnSpc>
            </a:pPr>
            <a:r>
              <a:rPr lang="en-US" sz="2400"/>
              <a:t>Looking at game time</a:t>
            </a:r>
            <a:endParaRPr lang="en-US" sz="2400" dirty="0"/>
          </a:p>
        </p:txBody>
      </p:sp>
      <p:sp>
        <p:nvSpPr>
          <p:cNvPr id="35" name="Freeform: Shape 23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20FEE3B-3022-4250-9F95-F786787B9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8C2E478F-E849-4A8C-AF1F-CBCC78A7CBFA}" type="slidenum">
              <a:rPr lang="en-US" smtClean="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9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351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958</TotalTime>
  <Words>838</Words>
  <Application>Microsoft Office PowerPoint</Application>
  <PresentationFormat>Widescreen</PresentationFormat>
  <Paragraphs>135</Paragraphs>
  <Slides>12</Slides>
  <Notes>4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Welcome to the Riot API Bootcamp!</vt:lpstr>
      <vt:lpstr>What is the purpose of this course?</vt:lpstr>
      <vt:lpstr>Who am i?</vt:lpstr>
      <vt:lpstr>PowerPoint Presentation</vt:lpstr>
      <vt:lpstr>Module 5: Large Scale Data Collection</vt:lpstr>
      <vt:lpstr>Module 5: Large Scale Data Collection</vt:lpstr>
      <vt:lpstr>What is large Scale data collection?</vt:lpstr>
      <vt:lpstr>Process Pipeline</vt:lpstr>
      <vt:lpstr>Memory efficiency example</vt:lpstr>
      <vt:lpstr>Setting up external functions</vt:lpstr>
      <vt:lpstr>Project-5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63</cp:revision>
  <dcterms:created xsi:type="dcterms:W3CDTF">2020-12-14T19:35:28Z</dcterms:created>
  <dcterms:modified xsi:type="dcterms:W3CDTF">2022-02-17T01:05:03Z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